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8" r:id="rId3"/>
    <p:sldId id="259" r:id="rId4"/>
    <p:sldId id="260" r:id="rId5"/>
    <p:sldId id="261" r:id="rId6"/>
    <p:sldId id="262" r:id="rId7"/>
    <p:sldId id="263" r:id="rId8"/>
    <p:sldId id="264" r:id="rId9"/>
    <p:sldId id="298" r:id="rId10"/>
    <p:sldId id="299" r:id="rId11"/>
    <p:sldId id="300" r:id="rId12"/>
    <p:sldId id="301" r:id="rId13"/>
    <p:sldId id="269" r:id="rId14"/>
    <p:sldId id="271" r:id="rId15"/>
    <p:sldId id="272" r:id="rId16"/>
    <p:sldId id="273" r:id="rId17"/>
    <p:sldId id="274" r:id="rId18"/>
    <p:sldId id="275" r:id="rId19"/>
    <p:sldId id="302" r:id="rId20"/>
    <p:sldId id="278" r:id="rId21"/>
    <p:sldId id="279" r:id="rId22"/>
    <p:sldId id="280" r:id="rId23"/>
    <p:sldId id="281" r:id="rId24"/>
    <p:sldId id="284" r:id="rId25"/>
    <p:sldId id="285" r:id="rId26"/>
    <p:sldId id="289" r:id="rId27"/>
    <p:sldId id="290" r:id="rId28"/>
    <p:sldId id="295" r:id="rId29"/>
    <p:sldId id="296"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1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8D2670-E850-41F8-84B7-ED7408F5B802}" v="321" dt="2023-03-06T13:39:25.059"/>
    <p1510:client id="{174ADA77-DDE2-4BED-BB9E-AC9714AFFEAF}" v="175" dt="2023-03-13T12:43:10.552"/>
    <p1510:client id="{216DAF52-D026-4398-97D7-ED8D54AC99D2}" v="892" dt="2023-03-13T12:36:23"/>
    <p1510:client id="{CFC3936E-E622-4CF7-AC4E-59214BD24F17}" v="443" dt="2023-03-06T14:16:31.139"/>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al__ma_Sayfas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al__ma_Sayfas_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tr-TR"/>
              <a:t>2022</a:t>
            </a:r>
            <a:r>
              <a:rPr lang="tr-TR" baseline="0"/>
              <a:t> TOPLAM </a:t>
            </a:r>
            <a:r>
              <a:rPr lang="tr-TR"/>
              <a:t>ELEKTRİK</a:t>
            </a:r>
          </a:p>
        </c:rich>
      </c:tx>
      <c:layout/>
      <c:overlay val="0"/>
      <c:spPr>
        <a:noFill/>
        <a:ln>
          <a:noFill/>
        </a:ln>
        <a:effectLst/>
      </c:spPr>
    </c:title>
    <c:autoTitleDeleted val="0"/>
    <c:plotArea>
      <c:layout/>
      <c:barChart>
        <c:barDir val="col"/>
        <c:grouping val="clustered"/>
        <c:varyColors val="0"/>
        <c:ser>
          <c:idx val="0"/>
          <c:order val="0"/>
          <c:tx>
            <c:strRef>
              <c:f>Sayfa1!$B$7</c:f>
              <c:strCache>
                <c:ptCount val="1"/>
                <c:pt idx="0">
                  <c:v>ELEKTRİK</c:v>
                </c:pt>
              </c:strCache>
            </c:strRef>
          </c:tx>
          <c:spPr>
            <a:solidFill>
              <a:schemeClr val="accent1"/>
            </a:solidFill>
            <a:ln>
              <a:noFill/>
            </a:ln>
            <a:effectLst/>
          </c:spPr>
          <c:invertIfNegative val="0"/>
          <c:cat>
            <c:strLit>
              <c:ptCount val="12"/>
              <c:pt idx="0">
                <c:v>OCAK</c:v>
              </c:pt>
              <c:pt idx="1">
                <c:v>ŞUBAT</c:v>
              </c:pt>
              <c:pt idx="2">
                <c:v>MART</c:v>
              </c:pt>
              <c:pt idx="3">
                <c:v>NİSAN</c:v>
              </c:pt>
              <c:pt idx="4">
                <c:v>MAYIS</c:v>
              </c:pt>
              <c:pt idx="5">
                <c:v>HAZİRAN</c:v>
              </c:pt>
              <c:pt idx="6">
                <c:v>TEMMUZ</c:v>
              </c:pt>
              <c:pt idx="7">
                <c:v>AĞUSTOS</c:v>
              </c:pt>
              <c:pt idx="8">
                <c:v>EYLÜL</c:v>
              </c:pt>
              <c:pt idx="9">
                <c:v>EKİM</c:v>
              </c:pt>
              <c:pt idx="10">
                <c:v>KASIM</c:v>
              </c:pt>
              <c:pt idx="11">
                <c:v>ARALIK</c:v>
              </c:pt>
            </c:strLit>
          </c:cat>
          <c:val>
            <c:numRef>
              <c:f>Sayfa1!$C$7:$N$7</c:f>
              <c:numCache>
                <c:formatCode>#,##0.00</c:formatCode>
                <c:ptCount val="12"/>
                <c:pt idx="0">
                  <c:v>9732.7199999999993</c:v>
                </c:pt>
                <c:pt idx="1">
                  <c:v>13174.59</c:v>
                </c:pt>
                <c:pt idx="2">
                  <c:v>12737.49</c:v>
                </c:pt>
                <c:pt idx="4">
                  <c:v>15763.59</c:v>
                </c:pt>
                <c:pt idx="5">
                  <c:v>9000.5400000000009</c:v>
                </c:pt>
                <c:pt idx="6">
                  <c:v>11425.53</c:v>
                </c:pt>
                <c:pt idx="7" formatCode="0.00">
                  <c:v>13150.77</c:v>
                </c:pt>
                <c:pt idx="8">
                  <c:v>9478.5300000000007</c:v>
                </c:pt>
                <c:pt idx="9">
                  <c:v>8419.41</c:v>
                </c:pt>
                <c:pt idx="10">
                  <c:v>7185.09</c:v>
                </c:pt>
                <c:pt idx="11" formatCode="0">
                  <c:v>9746.16</c:v>
                </c:pt>
              </c:numCache>
            </c:numRef>
          </c:val>
          <c:extLst xmlns:c16r2="http://schemas.microsoft.com/office/drawing/2015/06/chart">
            <c:ext xmlns:c16="http://schemas.microsoft.com/office/drawing/2014/chart" uri="{C3380CC4-5D6E-409C-BE32-E72D297353CC}">
              <c16:uniqueId val="{00000000-93CF-4788-9554-B40C47D031CB}"/>
            </c:ext>
          </c:extLst>
        </c:ser>
        <c:dLbls>
          <c:showLegendKey val="0"/>
          <c:showVal val="0"/>
          <c:showCatName val="0"/>
          <c:showSerName val="0"/>
          <c:showPercent val="0"/>
          <c:showBubbleSize val="0"/>
        </c:dLbls>
        <c:gapWidth val="219"/>
        <c:overlap val="-27"/>
        <c:axId val="230689632"/>
        <c:axId val="230690192"/>
      </c:barChart>
      <c:catAx>
        <c:axId val="23068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230690192"/>
        <c:crosses val="autoZero"/>
        <c:auto val="1"/>
        <c:lblAlgn val="ctr"/>
        <c:lblOffset val="100"/>
        <c:noMultiLvlLbl val="0"/>
      </c:catAx>
      <c:valAx>
        <c:axId val="23069019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230689632"/>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tr-T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tr-TR"/>
              <a:t>2022 TOPLAM</a:t>
            </a:r>
            <a:r>
              <a:rPr lang="tr-TR" baseline="0"/>
              <a:t> </a:t>
            </a:r>
            <a:r>
              <a:rPr lang="tr-TR"/>
              <a:t>SU(TON)</a:t>
            </a:r>
          </a:p>
        </c:rich>
      </c:tx>
      <c:layout/>
      <c:overlay val="0"/>
      <c:spPr>
        <a:noFill/>
        <a:ln>
          <a:noFill/>
        </a:ln>
        <a:effectLst/>
      </c:spPr>
    </c:title>
    <c:autoTitleDeleted val="0"/>
    <c:plotArea>
      <c:layout/>
      <c:barChart>
        <c:barDir val="col"/>
        <c:grouping val="clustered"/>
        <c:varyColors val="0"/>
        <c:ser>
          <c:idx val="0"/>
          <c:order val="0"/>
          <c:tx>
            <c:strRef>
              <c:f>Sayfa1!$B$8</c:f>
              <c:strCache>
                <c:ptCount val="1"/>
                <c:pt idx="0">
                  <c:v>SU (TON)</c:v>
                </c:pt>
              </c:strCache>
            </c:strRef>
          </c:tx>
          <c:spPr>
            <a:solidFill>
              <a:schemeClr val="accent1"/>
            </a:solidFill>
            <a:ln>
              <a:noFill/>
            </a:ln>
            <a:effectLst/>
          </c:spPr>
          <c:invertIfNegative val="0"/>
          <c:cat>
            <c:strLit>
              <c:ptCount val="12"/>
              <c:pt idx="0">
                <c:v>OCAK</c:v>
              </c:pt>
              <c:pt idx="1">
                <c:v>ŞUBAT</c:v>
              </c:pt>
              <c:pt idx="2">
                <c:v>MART</c:v>
              </c:pt>
              <c:pt idx="3">
                <c:v>NİSAN</c:v>
              </c:pt>
              <c:pt idx="4">
                <c:v>MAYIS</c:v>
              </c:pt>
              <c:pt idx="5">
                <c:v>HAZİRAN</c:v>
              </c:pt>
              <c:pt idx="6">
                <c:v>TEMMUZ</c:v>
              </c:pt>
              <c:pt idx="7">
                <c:v>AĞUSTOS</c:v>
              </c:pt>
              <c:pt idx="8">
                <c:v>EYLÜL</c:v>
              </c:pt>
              <c:pt idx="9">
                <c:v>EKİM</c:v>
              </c:pt>
              <c:pt idx="10">
                <c:v>KASIM</c:v>
              </c:pt>
              <c:pt idx="11">
                <c:v>ARALIK</c:v>
              </c:pt>
            </c:strLit>
          </c:cat>
          <c:val>
            <c:numRef>
              <c:f>Sayfa1!$C$8:$N$8</c:f>
              <c:numCache>
                <c:formatCode>General</c:formatCode>
                <c:ptCount val="12"/>
                <c:pt idx="0">
                  <c:v>363</c:v>
                </c:pt>
                <c:pt idx="1">
                  <c:v>137</c:v>
                </c:pt>
                <c:pt idx="2">
                  <c:v>174</c:v>
                </c:pt>
                <c:pt idx="3">
                  <c:v>296</c:v>
                </c:pt>
                <c:pt idx="4">
                  <c:v>302</c:v>
                </c:pt>
                <c:pt idx="5">
                  <c:v>370</c:v>
                </c:pt>
                <c:pt idx="6">
                  <c:v>436</c:v>
                </c:pt>
                <c:pt idx="7">
                  <c:v>412</c:v>
                </c:pt>
                <c:pt idx="8">
                  <c:v>406</c:v>
                </c:pt>
                <c:pt idx="9">
                  <c:v>347</c:v>
                </c:pt>
                <c:pt idx="10">
                  <c:v>307</c:v>
                </c:pt>
                <c:pt idx="11">
                  <c:v>339</c:v>
                </c:pt>
              </c:numCache>
            </c:numRef>
          </c:val>
          <c:extLst xmlns:c16r2="http://schemas.microsoft.com/office/drawing/2015/06/chart">
            <c:ext xmlns:c16="http://schemas.microsoft.com/office/drawing/2014/chart" uri="{C3380CC4-5D6E-409C-BE32-E72D297353CC}">
              <c16:uniqueId val="{00000000-6375-4820-B2AF-6258D6A65572}"/>
            </c:ext>
          </c:extLst>
        </c:ser>
        <c:dLbls>
          <c:showLegendKey val="0"/>
          <c:showVal val="0"/>
          <c:showCatName val="0"/>
          <c:showSerName val="0"/>
          <c:showPercent val="0"/>
          <c:showBubbleSize val="0"/>
        </c:dLbls>
        <c:gapWidth val="219"/>
        <c:overlap val="-27"/>
        <c:axId val="230692432"/>
        <c:axId val="230692992"/>
      </c:barChart>
      <c:catAx>
        <c:axId val="230692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230692992"/>
        <c:crosses val="autoZero"/>
        <c:auto val="1"/>
        <c:lblAlgn val="ctr"/>
        <c:lblOffset val="100"/>
        <c:noMultiLvlLbl val="0"/>
      </c:catAx>
      <c:valAx>
        <c:axId val="2306929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230692432"/>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tr-TR"/>
    </a:p>
  </c:txPr>
  <c:externalData r:id="rId1">
    <c:autoUpdate val="0"/>
  </c:externalData>
</c:chartSpace>
</file>

<file path=ppt/diagrams/_rels/data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svg"/><Relationship Id="rId1" Type="http://schemas.openxmlformats.org/officeDocument/2006/relationships/image" Target="../media/image2.png"/><Relationship Id="rId4" Type="http://schemas.openxmlformats.org/officeDocument/2006/relationships/image" Target="../media/image6.svg"/></Relationships>
</file>

<file path=ppt/diagrams/_rels/drawing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svg"/><Relationship Id="rId1" Type="http://schemas.openxmlformats.org/officeDocument/2006/relationships/image" Target="../media/image2.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D2868B-3CB6-49A9-8A59-45742B001409}" type="doc">
      <dgm:prSet loTypeId="urn:microsoft.com/office/officeart/2005/8/layout/default" loCatId="list" qsTypeId="urn:microsoft.com/office/officeart/2005/8/quickstyle/simple2" qsCatId="simple" csTypeId="urn:microsoft.com/office/officeart/2005/8/colors/accent1_2" csCatId="accent1"/>
      <dgm:spPr/>
      <dgm:t>
        <a:bodyPr/>
        <a:lstStyle/>
        <a:p>
          <a:endParaRPr lang="en-US"/>
        </a:p>
      </dgm:t>
    </dgm:pt>
    <dgm:pt modelId="{09C456AD-F395-42D5-8EED-91FDF88A1108}">
      <dgm:prSet/>
      <dgm:spPr/>
      <dgm:t>
        <a:bodyPr/>
        <a:lstStyle/>
        <a:p>
          <a:r>
            <a:rPr lang="tr-TR"/>
            <a:t>Misafirperverlik</a:t>
          </a:r>
          <a:endParaRPr lang="en-US"/>
        </a:p>
      </dgm:t>
    </dgm:pt>
    <dgm:pt modelId="{C3E2CB15-02BE-4366-ACB5-23C697A92D55}" type="parTrans" cxnId="{4ACECBEC-BBB7-4FC9-9598-BDE6C24C3136}">
      <dgm:prSet/>
      <dgm:spPr/>
      <dgm:t>
        <a:bodyPr/>
        <a:lstStyle/>
        <a:p>
          <a:endParaRPr lang="en-US"/>
        </a:p>
      </dgm:t>
    </dgm:pt>
    <dgm:pt modelId="{F19F110F-5ED8-4DEA-AA9F-5791DF255DC4}" type="sibTrans" cxnId="{4ACECBEC-BBB7-4FC9-9598-BDE6C24C3136}">
      <dgm:prSet/>
      <dgm:spPr/>
      <dgm:t>
        <a:bodyPr/>
        <a:lstStyle/>
        <a:p>
          <a:endParaRPr lang="en-US"/>
        </a:p>
      </dgm:t>
    </dgm:pt>
    <dgm:pt modelId="{327AFC62-B948-4C9B-A638-023A83683A3E}">
      <dgm:prSet/>
      <dgm:spPr/>
      <dgm:t>
        <a:bodyPr/>
        <a:lstStyle/>
        <a:p>
          <a:r>
            <a:rPr lang="tr-TR"/>
            <a:t>Ekip Çalışmasına Güvenen</a:t>
          </a:r>
          <a:endParaRPr lang="en-US"/>
        </a:p>
      </dgm:t>
    </dgm:pt>
    <dgm:pt modelId="{2DE1A4A5-982E-4365-B53C-B809CD2AA2DD}" type="parTrans" cxnId="{FF64A28F-71FB-4D43-8AF0-23E5998D05F0}">
      <dgm:prSet/>
      <dgm:spPr/>
      <dgm:t>
        <a:bodyPr/>
        <a:lstStyle/>
        <a:p>
          <a:endParaRPr lang="en-US"/>
        </a:p>
      </dgm:t>
    </dgm:pt>
    <dgm:pt modelId="{1A13E538-FF8E-4FAF-9305-1AE47661CA9E}" type="sibTrans" cxnId="{FF64A28F-71FB-4D43-8AF0-23E5998D05F0}">
      <dgm:prSet/>
      <dgm:spPr/>
      <dgm:t>
        <a:bodyPr/>
        <a:lstStyle/>
        <a:p>
          <a:endParaRPr lang="en-US"/>
        </a:p>
      </dgm:t>
    </dgm:pt>
    <dgm:pt modelId="{21B1A4AB-B3B2-4C85-B4CB-DCA75C097252}">
      <dgm:prSet/>
      <dgm:spPr/>
      <dgm:t>
        <a:bodyPr/>
        <a:lstStyle/>
        <a:p>
          <a:r>
            <a:rPr lang="tr-TR"/>
            <a:t>İnsana ve Çevreye Saygılı</a:t>
          </a:r>
          <a:endParaRPr lang="en-US"/>
        </a:p>
      </dgm:t>
    </dgm:pt>
    <dgm:pt modelId="{E29C6FE8-AFB7-47E5-B574-DBB47626D57F}" type="parTrans" cxnId="{0778F6AB-9065-410E-AF96-DEA20807768F}">
      <dgm:prSet/>
      <dgm:spPr/>
      <dgm:t>
        <a:bodyPr/>
        <a:lstStyle/>
        <a:p>
          <a:endParaRPr lang="en-US"/>
        </a:p>
      </dgm:t>
    </dgm:pt>
    <dgm:pt modelId="{1539E045-C318-4483-82FD-BBBF2621E9FE}" type="sibTrans" cxnId="{0778F6AB-9065-410E-AF96-DEA20807768F}">
      <dgm:prSet/>
      <dgm:spPr/>
      <dgm:t>
        <a:bodyPr/>
        <a:lstStyle/>
        <a:p>
          <a:endParaRPr lang="en-US"/>
        </a:p>
      </dgm:t>
    </dgm:pt>
    <dgm:pt modelId="{A2736329-40CF-4BA2-BF5B-FEE2A15A4A20}">
      <dgm:prSet/>
      <dgm:spPr/>
      <dgm:t>
        <a:bodyPr/>
        <a:lstStyle/>
        <a:p>
          <a:r>
            <a:rPr lang="tr-TR"/>
            <a:t>Yasalara Uyan</a:t>
          </a:r>
          <a:endParaRPr lang="en-US"/>
        </a:p>
      </dgm:t>
    </dgm:pt>
    <dgm:pt modelId="{99ABF5F9-ED97-48A6-8DB3-34CFD83376CC}" type="parTrans" cxnId="{FF9B3498-EA2E-4643-BFED-543DF9EF4E6D}">
      <dgm:prSet/>
      <dgm:spPr/>
      <dgm:t>
        <a:bodyPr/>
        <a:lstStyle/>
        <a:p>
          <a:endParaRPr lang="en-US"/>
        </a:p>
      </dgm:t>
    </dgm:pt>
    <dgm:pt modelId="{70A361E9-C0D5-4252-91FB-37F6A0B55CE1}" type="sibTrans" cxnId="{FF9B3498-EA2E-4643-BFED-543DF9EF4E6D}">
      <dgm:prSet/>
      <dgm:spPr/>
      <dgm:t>
        <a:bodyPr/>
        <a:lstStyle/>
        <a:p>
          <a:endParaRPr lang="en-US"/>
        </a:p>
      </dgm:t>
    </dgm:pt>
    <dgm:pt modelId="{D5ECC72B-7E50-4B68-8CF4-D8B7DD4EC03F}">
      <dgm:prSet/>
      <dgm:spPr/>
      <dgm:t>
        <a:bodyPr/>
        <a:lstStyle/>
        <a:p>
          <a:r>
            <a:rPr lang="tr-TR"/>
            <a:t>Güvenilirliğe ve Dürüstlüğe önem veren</a:t>
          </a:r>
          <a:endParaRPr lang="en-US"/>
        </a:p>
      </dgm:t>
    </dgm:pt>
    <dgm:pt modelId="{DAF9FB8C-2E4E-48BF-97FD-09A8DE0DC677}" type="parTrans" cxnId="{D6E234D3-A086-4452-B852-81AC433CF5B0}">
      <dgm:prSet/>
      <dgm:spPr/>
      <dgm:t>
        <a:bodyPr/>
        <a:lstStyle/>
        <a:p>
          <a:endParaRPr lang="en-US"/>
        </a:p>
      </dgm:t>
    </dgm:pt>
    <dgm:pt modelId="{C18485B3-7AD0-4974-B4D0-B0F2B285B03D}" type="sibTrans" cxnId="{D6E234D3-A086-4452-B852-81AC433CF5B0}">
      <dgm:prSet/>
      <dgm:spPr/>
      <dgm:t>
        <a:bodyPr/>
        <a:lstStyle/>
        <a:p>
          <a:endParaRPr lang="en-US"/>
        </a:p>
      </dgm:t>
    </dgm:pt>
    <dgm:pt modelId="{4EDAC99D-B90A-4085-92B9-264089F3E4BC}">
      <dgm:prSet/>
      <dgm:spPr/>
      <dgm:t>
        <a:bodyPr/>
        <a:lstStyle/>
        <a:p>
          <a:r>
            <a:rPr lang="tr-TR"/>
            <a:t>Yeniliğe açık</a:t>
          </a:r>
          <a:endParaRPr lang="en-US"/>
        </a:p>
      </dgm:t>
    </dgm:pt>
    <dgm:pt modelId="{1A340BE7-0E20-475C-ADB7-94352F1F886B}" type="parTrans" cxnId="{0BEE421F-8D49-4759-8CDA-997A611CFE65}">
      <dgm:prSet/>
      <dgm:spPr/>
      <dgm:t>
        <a:bodyPr/>
        <a:lstStyle/>
        <a:p>
          <a:endParaRPr lang="en-US"/>
        </a:p>
      </dgm:t>
    </dgm:pt>
    <dgm:pt modelId="{1750287D-9267-4847-86C3-8ABFA6563BD1}" type="sibTrans" cxnId="{0BEE421F-8D49-4759-8CDA-997A611CFE65}">
      <dgm:prSet/>
      <dgm:spPr/>
      <dgm:t>
        <a:bodyPr/>
        <a:lstStyle/>
        <a:p>
          <a:endParaRPr lang="en-US"/>
        </a:p>
      </dgm:t>
    </dgm:pt>
    <dgm:pt modelId="{326BD349-6ACF-4E28-BC5D-1F9326E0FA17}">
      <dgm:prSet/>
      <dgm:spPr/>
      <dgm:t>
        <a:bodyPr/>
        <a:lstStyle/>
        <a:p>
          <a:r>
            <a:rPr lang="tr-TR"/>
            <a:t>Eğitimlerle sürekli kendini geliştiren</a:t>
          </a:r>
          <a:endParaRPr lang="en-US"/>
        </a:p>
      </dgm:t>
    </dgm:pt>
    <dgm:pt modelId="{1E86F78E-5F47-4BDA-885A-B3CF98325516}" type="parTrans" cxnId="{FC55E3D5-6CE2-445D-AEDE-92C8A853275D}">
      <dgm:prSet/>
      <dgm:spPr/>
      <dgm:t>
        <a:bodyPr/>
        <a:lstStyle/>
        <a:p>
          <a:endParaRPr lang="en-US"/>
        </a:p>
      </dgm:t>
    </dgm:pt>
    <dgm:pt modelId="{7EE65554-2AD6-4882-A797-5267450DFBAA}" type="sibTrans" cxnId="{FC55E3D5-6CE2-445D-AEDE-92C8A853275D}">
      <dgm:prSet/>
      <dgm:spPr/>
      <dgm:t>
        <a:bodyPr/>
        <a:lstStyle/>
        <a:p>
          <a:endParaRPr lang="en-US"/>
        </a:p>
      </dgm:t>
    </dgm:pt>
    <dgm:pt modelId="{98A233B7-9FC6-4BAF-94E2-CED3FCD07DEA}">
      <dgm:prSet/>
      <dgm:spPr/>
      <dgm:t>
        <a:bodyPr/>
        <a:lstStyle/>
        <a:p>
          <a:r>
            <a:rPr lang="tr-TR"/>
            <a:t>Sürdürülebilirlik</a:t>
          </a:r>
          <a:endParaRPr lang="en-US"/>
        </a:p>
      </dgm:t>
    </dgm:pt>
    <dgm:pt modelId="{B265D113-3B1A-4A37-B63C-09941E87853B}" type="parTrans" cxnId="{4366328C-6B55-4FA7-A496-B9D52A130D58}">
      <dgm:prSet/>
      <dgm:spPr/>
      <dgm:t>
        <a:bodyPr/>
        <a:lstStyle/>
        <a:p>
          <a:endParaRPr lang="en-US"/>
        </a:p>
      </dgm:t>
    </dgm:pt>
    <dgm:pt modelId="{0C29EBC9-4916-4ACD-BBD0-820EBF25D99D}" type="sibTrans" cxnId="{4366328C-6B55-4FA7-A496-B9D52A130D58}">
      <dgm:prSet/>
      <dgm:spPr/>
      <dgm:t>
        <a:bodyPr/>
        <a:lstStyle/>
        <a:p>
          <a:endParaRPr lang="en-US"/>
        </a:p>
      </dgm:t>
    </dgm:pt>
    <dgm:pt modelId="{5DF95069-8BA2-4FFC-BCCE-A754AE55CB65}" type="pres">
      <dgm:prSet presAssocID="{2ED2868B-3CB6-49A9-8A59-45742B001409}" presName="diagram" presStyleCnt="0">
        <dgm:presLayoutVars>
          <dgm:dir/>
          <dgm:resizeHandles val="exact"/>
        </dgm:presLayoutVars>
      </dgm:prSet>
      <dgm:spPr/>
      <dgm:t>
        <a:bodyPr/>
        <a:lstStyle/>
        <a:p>
          <a:endParaRPr lang="tr-TR"/>
        </a:p>
      </dgm:t>
    </dgm:pt>
    <dgm:pt modelId="{61BEF0C2-1BC7-4A51-BC6F-AAD04A5A7E4B}" type="pres">
      <dgm:prSet presAssocID="{09C456AD-F395-42D5-8EED-91FDF88A1108}" presName="node" presStyleLbl="node1" presStyleIdx="0" presStyleCnt="8">
        <dgm:presLayoutVars>
          <dgm:bulletEnabled val="1"/>
        </dgm:presLayoutVars>
      </dgm:prSet>
      <dgm:spPr/>
      <dgm:t>
        <a:bodyPr/>
        <a:lstStyle/>
        <a:p>
          <a:endParaRPr lang="tr-TR"/>
        </a:p>
      </dgm:t>
    </dgm:pt>
    <dgm:pt modelId="{0540090B-55AA-482E-86DE-BBF01D851DCE}" type="pres">
      <dgm:prSet presAssocID="{F19F110F-5ED8-4DEA-AA9F-5791DF255DC4}" presName="sibTrans" presStyleCnt="0"/>
      <dgm:spPr/>
    </dgm:pt>
    <dgm:pt modelId="{0944B511-2BB5-4222-9549-30873DFE1786}" type="pres">
      <dgm:prSet presAssocID="{327AFC62-B948-4C9B-A638-023A83683A3E}" presName="node" presStyleLbl="node1" presStyleIdx="1" presStyleCnt="8">
        <dgm:presLayoutVars>
          <dgm:bulletEnabled val="1"/>
        </dgm:presLayoutVars>
      </dgm:prSet>
      <dgm:spPr/>
      <dgm:t>
        <a:bodyPr/>
        <a:lstStyle/>
        <a:p>
          <a:endParaRPr lang="tr-TR"/>
        </a:p>
      </dgm:t>
    </dgm:pt>
    <dgm:pt modelId="{A26B4555-A09F-4F00-B2A6-A92503653017}" type="pres">
      <dgm:prSet presAssocID="{1A13E538-FF8E-4FAF-9305-1AE47661CA9E}" presName="sibTrans" presStyleCnt="0"/>
      <dgm:spPr/>
    </dgm:pt>
    <dgm:pt modelId="{F59BBB58-CD2D-4AFF-8266-9894C6A2D4C1}" type="pres">
      <dgm:prSet presAssocID="{21B1A4AB-B3B2-4C85-B4CB-DCA75C097252}" presName="node" presStyleLbl="node1" presStyleIdx="2" presStyleCnt="8">
        <dgm:presLayoutVars>
          <dgm:bulletEnabled val="1"/>
        </dgm:presLayoutVars>
      </dgm:prSet>
      <dgm:spPr/>
      <dgm:t>
        <a:bodyPr/>
        <a:lstStyle/>
        <a:p>
          <a:endParaRPr lang="tr-TR"/>
        </a:p>
      </dgm:t>
    </dgm:pt>
    <dgm:pt modelId="{9B1153C3-2C47-4A75-B12C-1F193EABA905}" type="pres">
      <dgm:prSet presAssocID="{1539E045-C318-4483-82FD-BBBF2621E9FE}" presName="sibTrans" presStyleCnt="0"/>
      <dgm:spPr/>
    </dgm:pt>
    <dgm:pt modelId="{1779D42E-7ED2-4F2C-9CAB-F3049961CC07}" type="pres">
      <dgm:prSet presAssocID="{A2736329-40CF-4BA2-BF5B-FEE2A15A4A20}" presName="node" presStyleLbl="node1" presStyleIdx="3" presStyleCnt="8">
        <dgm:presLayoutVars>
          <dgm:bulletEnabled val="1"/>
        </dgm:presLayoutVars>
      </dgm:prSet>
      <dgm:spPr/>
      <dgm:t>
        <a:bodyPr/>
        <a:lstStyle/>
        <a:p>
          <a:endParaRPr lang="tr-TR"/>
        </a:p>
      </dgm:t>
    </dgm:pt>
    <dgm:pt modelId="{C635370A-7818-4505-9ED2-336D5FB7B10B}" type="pres">
      <dgm:prSet presAssocID="{70A361E9-C0D5-4252-91FB-37F6A0B55CE1}" presName="sibTrans" presStyleCnt="0"/>
      <dgm:spPr/>
    </dgm:pt>
    <dgm:pt modelId="{880A212F-0FD1-464B-BA7E-5FC0DBB59CFC}" type="pres">
      <dgm:prSet presAssocID="{D5ECC72B-7E50-4B68-8CF4-D8B7DD4EC03F}" presName="node" presStyleLbl="node1" presStyleIdx="4" presStyleCnt="8">
        <dgm:presLayoutVars>
          <dgm:bulletEnabled val="1"/>
        </dgm:presLayoutVars>
      </dgm:prSet>
      <dgm:spPr/>
      <dgm:t>
        <a:bodyPr/>
        <a:lstStyle/>
        <a:p>
          <a:endParaRPr lang="tr-TR"/>
        </a:p>
      </dgm:t>
    </dgm:pt>
    <dgm:pt modelId="{006C92DB-CF93-4048-8AD8-35589B554EBD}" type="pres">
      <dgm:prSet presAssocID="{C18485B3-7AD0-4974-B4D0-B0F2B285B03D}" presName="sibTrans" presStyleCnt="0"/>
      <dgm:spPr/>
    </dgm:pt>
    <dgm:pt modelId="{7CE83E47-AE33-4284-8E7C-6B0747E37187}" type="pres">
      <dgm:prSet presAssocID="{4EDAC99D-B90A-4085-92B9-264089F3E4BC}" presName="node" presStyleLbl="node1" presStyleIdx="5" presStyleCnt="8">
        <dgm:presLayoutVars>
          <dgm:bulletEnabled val="1"/>
        </dgm:presLayoutVars>
      </dgm:prSet>
      <dgm:spPr/>
      <dgm:t>
        <a:bodyPr/>
        <a:lstStyle/>
        <a:p>
          <a:endParaRPr lang="tr-TR"/>
        </a:p>
      </dgm:t>
    </dgm:pt>
    <dgm:pt modelId="{53C7CBB4-4FBC-4862-91A9-744681620E3B}" type="pres">
      <dgm:prSet presAssocID="{1750287D-9267-4847-86C3-8ABFA6563BD1}" presName="sibTrans" presStyleCnt="0"/>
      <dgm:spPr/>
    </dgm:pt>
    <dgm:pt modelId="{32652925-B3EF-4159-BDEC-D5810F3154A2}" type="pres">
      <dgm:prSet presAssocID="{326BD349-6ACF-4E28-BC5D-1F9326E0FA17}" presName="node" presStyleLbl="node1" presStyleIdx="6" presStyleCnt="8">
        <dgm:presLayoutVars>
          <dgm:bulletEnabled val="1"/>
        </dgm:presLayoutVars>
      </dgm:prSet>
      <dgm:spPr/>
      <dgm:t>
        <a:bodyPr/>
        <a:lstStyle/>
        <a:p>
          <a:endParaRPr lang="tr-TR"/>
        </a:p>
      </dgm:t>
    </dgm:pt>
    <dgm:pt modelId="{93FBDC5E-430C-4D0F-87CC-CD5E6757FB96}" type="pres">
      <dgm:prSet presAssocID="{7EE65554-2AD6-4882-A797-5267450DFBAA}" presName="sibTrans" presStyleCnt="0"/>
      <dgm:spPr/>
    </dgm:pt>
    <dgm:pt modelId="{A1EF2370-2689-42AD-8181-83E0563E2281}" type="pres">
      <dgm:prSet presAssocID="{98A233B7-9FC6-4BAF-94E2-CED3FCD07DEA}" presName="node" presStyleLbl="node1" presStyleIdx="7" presStyleCnt="8">
        <dgm:presLayoutVars>
          <dgm:bulletEnabled val="1"/>
        </dgm:presLayoutVars>
      </dgm:prSet>
      <dgm:spPr/>
      <dgm:t>
        <a:bodyPr/>
        <a:lstStyle/>
        <a:p>
          <a:endParaRPr lang="tr-TR"/>
        </a:p>
      </dgm:t>
    </dgm:pt>
  </dgm:ptLst>
  <dgm:cxnLst>
    <dgm:cxn modelId="{D6E234D3-A086-4452-B852-81AC433CF5B0}" srcId="{2ED2868B-3CB6-49A9-8A59-45742B001409}" destId="{D5ECC72B-7E50-4B68-8CF4-D8B7DD4EC03F}" srcOrd="4" destOrd="0" parTransId="{DAF9FB8C-2E4E-48BF-97FD-09A8DE0DC677}" sibTransId="{C18485B3-7AD0-4974-B4D0-B0F2B285B03D}"/>
    <dgm:cxn modelId="{5DDE706D-F6A2-4A61-84D2-1C7D6836769E}" type="presOf" srcId="{4EDAC99D-B90A-4085-92B9-264089F3E4BC}" destId="{7CE83E47-AE33-4284-8E7C-6B0747E37187}" srcOrd="0" destOrd="0" presId="urn:microsoft.com/office/officeart/2005/8/layout/default"/>
    <dgm:cxn modelId="{FC55E3D5-6CE2-445D-AEDE-92C8A853275D}" srcId="{2ED2868B-3CB6-49A9-8A59-45742B001409}" destId="{326BD349-6ACF-4E28-BC5D-1F9326E0FA17}" srcOrd="6" destOrd="0" parTransId="{1E86F78E-5F47-4BDA-885A-B3CF98325516}" sibTransId="{7EE65554-2AD6-4882-A797-5267450DFBAA}"/>
    <dgm:cxn modelId="{BE1E8863-9DF7-441E-90AD-FF1D1DC9893D}" type="presOf" srcId="{09C456AD-F395-42D5-8EED-91FDF88A1108}" destId="{61BEF0C2-1BC7-4A51-BC6F-AAD04A5A7E4B}" srcOrd="0" destOrd="0" presId="urn:microsoft.com/office/officeart/2005/8/layout/default"/>
    <dgm:cxn modelId="{F9E4C0EF-BD84-4BFD-8E0F-9C4F72879501}" type="presOf" srcId="{327AFC62-B948-4C9B-A638-023A83683A3E}" destId="{0944B511-2BB5-4222-9549-30873DFE1786}" srcOrd="0" destOrd="0" presId="urn:microsoft.com/office/officeart/2005/8/layout/default"/>
    <dgm:cxn modelId="{4366328C-6B55-4FA7-A496-B9D52A130D58}" srcId="{2ED2868B-3CB6-49A9-8A59-45742B001409}" destId="{98A233B7-9FC6-4BAF-94E2-CED3FCD07DEA}" srcOrd="7" destOrd="0" parTransId="{B265D113-3B1A-4A37-B63C-09941E87853B}" sibTransId="{0C29EBC9-4916-4ACD-BBD0-820EBF25D99D}"/>
    <dgm:cxn modelId="{FF9B3498-EA2E-4643-BFED-543DF9EF4E6D}" srcId="{2ED2868B-3CB6-49A9-8A59-45742B001409}" destId="{A2736329-40CF-4BA2-BF5B-FEE2A15A4A20}" srcOrd="3" destOrd="0" parTransId="{99ABF5F9-ED97-48A6-8DB3-34CFD83376CC}" sibTransId="{70A361E9-C0D5-4252-91FB-37F6A0B55CE1}"/>
    <dgm:cxn modelId="{FF64A28F-71FB-4D43-8AF0-23E5998D05F0}" srcId="{2ED2868B-3CB6-49A9-8A59-45742B001409}" destId="{327AFC62-B948-4C9B-A638-023A83683A3E}" srcOrd="1" destOrd="0" parTransId="{2DE1A4A5-982E-4365-B53C-B809CD2AA2DD}" sibTransId="{1A13E538-FF8E-4FAF-9305-1AE47661CA9E}"/>
    <dgm:cxn modelId="{0778F6AB-9065-410E-AF96-DEA20807768F}" srcId="{2ED2868B-3CB6-49A9-8A59-45742B001409}" destId="{21B1A4AB-B3B2-4C85-B4CB-DCA75C097252}" srcOrd="2" destOrd="0" parTransId="{E29C6FE8-AFB7-47E5-B574-DBB47626D57F}" sibTransId="{1539E045-C318-4483-82FD-BBBF2621E9FE}"/>
    <dgm:cxn modelId="{88CF0915-32AD-4CA3-A93B-02CD36E67921}" type="presOf" srcId="{21B1A4AB-B3B2-4C85-B4CB-DCA75C097252}" destId="{F59BBB58-CD2D-4AFF-8266-9894C6A2D4C1}" srcOrd="0" destOrd="0" presId="urn:microsoft.com/office/officeart/2005/8/layout/default"/>
    <dgm:cxn modelId="{8ED10C14-95EE-4721-9DF7-4A95DCC85BD9}" type="presOf" srcId="{326BD349-6ACF-4E28-BC5D-1F9326E0FA17}" destId="{32652925-B3EF-4159-BDEC-D5810F3154A2}" srcOrd="0" destOrd="0" presId="urn:microsoft.com/office/officeart/2005/8/layout/default"/>
    <dgm:cxn modelId="{7F5619B2-1A6D-4520-A031-DCA1B5012D25}" type="presOf" srcId="{A2736329-40CF-4BA2-BF5B-FEE2A15A4A20}" destId="{1779D42E-7ED2-4F2C-9CAB-F3049961CC07}" srcOrd="0" destOrd="0" presId="urn:microsoft.com/office/officeart/2005/8/layout/default"/>
    <dgm:cxn modelId="{0BEE421F-8D49-4759-8CDA-997A611CFE65}" srcId="{2ED2868B-3CB6-49A9-8A59-45742B001409}" destId="{4EDAC99D-B90A-4085-92B9-264089F3E4BC}" srcOrd="5" destOrd="0" parTransId="{1A340BE7-0E20-475C-ADB7-94352F1F886B}" sibTransId="{1750287D-9267-4847-86C3-8ABFA6563BD1}"/>
    <dgm:cxn modelId="{483C1ACD-9DF5-4ADE-8CD6-2209B92EA573}" type="presOf" srcId="{2ED2868B-3CB6-49A9-8A59-45742B001409}" destId="{5DF95069-8BA2-4FFC-BCCE-A754AE55CB65}" srcOrd="0" destOrd="0" presId="urn:microsoft.com/office/officeart/2005/8/layout/default"/>
    <dgm:cxn modelId="{8EC7BFE4-5497-43A0-A785-1B30BC45365E}" type="presOf" srcId="{D5ECC72B-7E50-4B68-8CF4-D8B7DD4EC03F}" destId="{880A212F-0FD1-464B-BA7E-5FC0DBB59CFC}" srcOrd="0" destOrd="0" presId="urn:microsoft.com/office/officeart/2005/8/layout/default"/>
    <dgm:cxn modelId="{4ACECBEC-BBB7-4FC9-9598-BDE6C24C3136}" srcId="{2ED2868B-3CB6-49A9-8A59-45742B001409}" destId="{09C456AD-F395-42D5-8EED-91FDF88A1108}" srcOrd="0" destOrd="0" parTransId="{C3E2CB15-02BE-4366-ACB5-23C697A92D55}" sibTransId="{F19F110F-5ED8-4DEA-AA9F-5791DF255DC4}"/>
    <dgm:cxn modelId="{6D868CAB-5662-48EB-991E-6CD5DD5F91EB}" type="presOf" srcId="{98A233B7-9FC6-4BAF-94E2-CED3FCD07DEA}" destId="{A1EF2370-2689-42AD-8181-83E0563E2281}" srcOrd="0" destOrd="0" presId="urn:microsoft.com/office/officeart/2005/8/layout/default"/>
    <dgm:cxn modelId="{5FBAAF85-7AA1-44DF-86B8-E2E3D07A7B5C}" type="presParOf" srcId="{5DF95069-8BA2-4FFC-BCCE-A754AE55CB65}" destId="{61BEF0C2-1BC7-4A51-BC6F-AAD04A5A7E4B}" srcOrd="0" destOrd="0" presId="urn:microsoft.com/office/officeart/2005/8/layout/default"/>
    <dgm:cxn modelId="{CDA6145E-B7D8-4684-9ADD-FC4B217B8C73}" type="presParOf" srcId="{5DF95069-8BA2-4FFC-BCCE-A754AE55CB65}" destId="{0540090B-55AA-482E-86DE-BBF01D851DCE}" srcOrd="1" destOrd="0" presId="urn:microsoft.com/office/officeart/2005/8/layout/default"/>
    <dgm:cxn modelId="{04AF5B78-CFBE-462A-B09F-B067E2EDD72C}" type="presParOf" srcId="{5DF95069-8BA2-4FFC-BCCE-A754AE55CB65}" destId="{0944B511-2BB5-4222-9549-30873DFE1786}" srcOrd="2" destOrd="0" presId="urn:microsoft.com/office/officeart/2005/8/layout/default"/>
    <dgm:cxn modelId="{0A343B5D-7B18-468C-82B8-38A358ED46DF}" type="presParOf" srcId="{5DF95069-8BA2-4FFC-BCCE-A754AE55CB65}" destId="{A26B4555-A09F-4F00-B2A6-A92503653017}" srcOrd="3" destOrd="0" presId="urn:microsoft.com/office/officeart/2005/8/layout/default"/>
    <dgm:cxn modelId="{8D309EF7-E523-415F-84A6-0510E32192DE}" type="presParOf" srcId="{5DF95069-8BA2-4FFC-BCCE-A754AE55CB65}" destId="{F59BBB58-CD2D-4AFF-8266-9894C6A2D4C1}" srcOrd="4" destOrd="0" presId="urn:microsoft.com/office/officeart/2005/8/layout/default"/>
    <dgm:cxn modelId="{385B8FDE-2453-4745-9004-E739F486AA77}" type="presParOf" srcId="{5DF95069-8BA2-4FFC-BCCE-A754AE55CB65}" destId="{9B1153C3-2C47-4A75-B12C-1F193EABA905}" srcOrd="5" destOrd="0" presId="urn:microsoft.com/office/officeart/2005/8/layout/default"/>
    <dgm:cxn modelId="{A6D1ABA1-0BB8-4354-87D0-4A7C5F51FFD6}" type="presParOf" srcId="{5DF95069-8BA2-4FFC-BCCE-A754AE55CB65}" destId="{1779D42E-7ED2-4F2C-9CAB-F3049961CC07}" srcOrd="6" destOrd="0" presId="urn:microsoft.com/office/officeart/2005/8/layout/default"/>
    <dgm:cxn modelId="{57EE39D4-D523-495B-964B-53ADF9D2530E}" type="presParOf" srcId="{5DF95069-8BA2-4FFC-BCCE-A754AE55CB65}" destId="{C635370A-7818-4505-9ED2-336D5FB7B10B}" srcOrd="7" destOrd="0" presId="urn:microsoft.com/office/officeart/2005/8/layout/default"/>
    <dgm:cxn modelId="{67719082-630D-4F11-B1AC-D3A6737FF1D9}" type="presParOf" srcId="{5DF95069-8BA2-4FFC-BCCE-A754AE55CB65}" destId="{880A212F-0FD1-464B-BA7E-5FC0DBB59CFC}" srcOrd="8" destOrd="0" presId="urn:microsoft.com/office/officeart/2005/8/layout/default"/>
    <dgm:cxn modelId="{00EB15FE-FEE6-4E21-90AC-13C1CC8526E6}" type="presParOf" srcId="{5DF95069-8BA2-4FFC-BCCE-A754AE55CB65}" destId="{006C92DB-CF93-4048-8AD8-35589B554EBD}" srcOrd="9" destOrd="0" presId="urn:microsoft.com/office/officeart/2005/8/layout/default"/>
    <dgm:cxn modelId="{64C73D5A-E0A1-4710-94EE-059CD3F6B7BA}" type="presParOf" srcId="{5DF95069-8BA2-4FFC-BCCE-A754AE55CB65}" destId="{7CE83E47-AE33-4284-8E7C-6B0747E37187}" srcOrd="10" destOrd="0" presId="urn:microsoft.com/office/officeart/2005/8/layout/default"/>
    <dgm:cxn modelId="{DCEBD185-6F27-42C8-B9A5-FB9FDD3D0FF8}" type="presParOf" srcId="{5DF95069-8BA2-4FFC-BCCE-A754AE55CB65}" destId="{53C7CBB4-4FBC-4862-91A9-744681620E3B}" srcOrd="11" destOrd="0" presId="urn:microsoft.com/office/officeart/2005/8/layout/default"/>
    <dgm:cxn modelId="{E268E727-A7E0-462F-A696-E462A7A6320F}" type="presParOf" srcId="{5DF95069-8BA2-4FFC-BCCE-A754AE55CB65}" destId="{32652925-B3EF-4159-BDEC-D5810F3154A2}" srcOrd="12" destOrd="0" presId="urn:microsoft.com/office/officeart/2005/8/layout/default"/>
    <dgm:cxn modelId="{C8E5C002-00A5-4774-93DB-E840C0FC620A}" type="presParOf" srcId="{5DF95069-8BA2-4FFC-BCCE-A754AE55CB65}" destId="{93FBDC5E-430C-4D0F-87CC-CD5E6757FB96}" srcOrd="13" destOrd="0" presId="urn:microsoft.com/office/officeart/2005/8/layout/default"/>
    <dgm:cxn modelId="{E257DB8A-4DF6-4301-AA32-A0AE11557C91}" type="presParOf" srcId="{5DF95069-8BA2-4FFC-BCCE-A754AE55CB65}" destId="{A1EF2370-2689-42AD-8181-83E0563E2281}"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4F481F8-D457-4B4F-8505-9E6F1E09EF33}"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9F1C1D94-2433-4C8F-B526-226BD04ED3E4}">
      <dgm:prSet/>
      <dgm:spPr/>
      <dgm:t>
        <a:bodyPr/>
        <a:lstStyle/>
        <a:p>
          <a:r>
            <a:rPr lang="tr-TR"/>
            <a:t>Doğum gününde 1 adet pasta otel mutfağımızda üretim yapılmaktadır. </a:t>
          </a:r>
          <a:endParaRPr lang="en-US"/>
        </a:p>
      </dgm:t>
    </dgm:pt>
    <dgm:pt modelId="{A19D59C4-4284-41B9-94AF-5233F181B907}" type="parTrans" cxnId="{B1B31FB9-08B5-451C-92C4-1FA0F7750F6D}">
      <dgm:prSet/>
      <dgm:spPr/>
      <dgm:t>
        <a:bodyPr/>
        <a:lstStyle/>
        <a:p>
          <a:endParaRPr lang="en-US"/>
        </a:p>
      </dgm:t>
    </dgm:pt>
    <dgm:pt modelId="{69EB18D7-AC82-435D-A976-E49679A4A3EF}" type="sibTrans" cxnId="{B1B31FB9-08B5-451C-92C4-1FA0F7750F6D}">
      <dgm:prSet/>
      <dgm:spPr/>
      <dgm:t>
        <a:bodyPr/>
        <a:lstStyle/>
        <a:p>
          <a:endParaRPr lang="en-US"/>
        </a:p>
      </dgm:t>
    </dgm:pt>
    <dgm:pt modelId="{CC45CBBF-C428-445F-B38B-187DE8B6941D}">
      <dgm:prSet/>
      <dgm:spPr/>
      <dgm:t>
        <a:bodyPr/>
        <a:lstStyle/>
        <a:p>
          <a:r>
            <a:rPr lang="tr-TR" dirty="0"/>
            <a:t>Personellerimize mesleki, </a:t>
          </a:r>
          <a:r>
            <a:rPr lang="tr-TR" dirty="0" smtClean="0"/>
            <a:t>ve </a:t>
          </a:r>
          <a:r>
            <a:rPr lang="tr-TR" dirty="0"/>
            <a:t>yabancı dil eğitimleri verilmektedir.</a:t>
          </a:r>
          <a:endParaRPr lang="en-US" dirty="0"/>
        </a:p>
      </dgm:t>
    </dgm:pt>
    <dgm:pt modelId="{38CC19D9-272D-4D34-9A56-4103044DAC98}" type="parTrans" cxnId="{5C5700CB-8C1A-4DD9-9A82-AC9C6FF778C6}">
      <dgm:prSet/>
      <dgm:spPr/>
      <dgm:t>
        <a:bodyPr/>
        <a:lstStyle/>
        <a:p>
          <a:endParaRPr lang="en-US"/>
        </a:p>
      </dgm:t>
    </dgm:pt>
    <dgm:pt modelId="{11D73D87-AEF6-49F0-B5FC-948492CBF08D}" type="sibTrans" cxnId="{5C5700CB-8C1A-4DD9-9A82-AC9C6FF778C6}">
      <dgm:prSet/>
      <dgm:spPr/>
      <dgm:t>
        <a:bodyPr/>
        <a:lstStyle/>
        <a:p>
          <a:endParaRPr lang="en-US"/>
        </a:p>
      </dgm:t>
    </dgm:pt>
    <dgm:pt modelId="{39FBCC78-0CDE-47A6-A639-5FD0F53579FB}">
      <dgm:prSet/>
      <dgm:spPr/>
      <dgm:t>
        <a:bodyPr/>
        <a:lstStyle/>
        <a:p>
          <a:r>
            <a:rPr lang="tr-TR"/>
            <a:t>Milli bayramlarımızı kutlama yapılmaktadır.</a:t>
          </a:r>
          <a:endParaRPr lang="en-US"/>
        </a:p>
      </dgm:t>
    </dgm:pt>
    <dgm:pt modelId="{6872E5D3-C174-4038-A4C8-B95138B3B0EB}" type="parTrans" cxnId="{DDFA63CF-78AE-4A7D-9734-4C53991BF77C}">
      <dgm:prSet/>
      <dgm:spPr/>
      <dgm:t>
        <a:bodyPr/>
        <a:lstStyle/>
        <a:p>
          <a:endParaRPr lang="en-US"/>
        </a:p>
      </dgm:t>
    </dgm:pt>
    <dgm:pt modelId="{7D2E39F7-A347-4B5D-A5ED-10881EF2C61A}" type="sibTrans" cxnId="{DDFA63CF-78AE-4A7D-9734-4C53991BF77C}">
      <dgm:prSet/>
      <dgm:spPr/>
      <dgm:t>
        <a:bodyPr/>
        <a:lstStyle/>
        <a:p>
          <a:endParaRPr lang="en-US"/>
        </a:p>
      </dgm:t>
    </dgm:pt>
    <dgm:pt modelId="{FA934402-F022-4CE2-A5F5-218C7704D510}">
      <dgm:prSet/>
      <dgm:spPr/>
      <dgm:t>
        <a:bodyPr/>
        <a:lstStyle/>
        <a:p>
          <a:r>
            <a:rPr lang="tr-TR" dirty="0"/>
            <a:t>Ayın personellerine </a:t>
          </a:r>
          <a:r>
            <a:rPr lang="tr-TR" dirty="0" smtClean="0"/>
            <a:t>kitap</a:t>
          </a:r>
          <a:r>
            <a:rPr lang="tr-TR" dirty="0"/>
            <a:t>, kupa vb. hediyeler verilmektedir.</a:t>
          </a:r>
          <a:endParaRPr lang="en-US" dirty="0"/>
        </a:p>
      </dgm:t>
    </dgm:pt>
    <dgm:pt modelId="{F50CC184-D81E-40BF-BC01-30249700BF41}" type="parTrans" cxnId="{BB229F90-2D56-4959-8956-9F0DB5949E18}">
      <dgm:prSet/>
      <dgm:spPr/>
      <dgm:t>
        <a:bodyPr/>
        <a:lstStyle/>
        <a:p>
          <a:endParaRPr lang="en-US"/>
        </a:p>
      </dgm:t>
    </dgm:pt>
    <dgm:pt modelId="{D68ED60A-DA25-4434-8572-21C522979C63}" type="sibTrans" cxnId="{BB229F90-2D56-4959-8956-9F0DB5949E18}">
      <dgm:prSet/>
      <dgm:spPr/>
      <dgm:t>
        <a:bodyPr/>
        <a:lstStyle/>
        <a:p>
          <a:endParaRPr lang="en-US"/>
        </a:p>
      </dgm:t>
    </dgm:pt>
    <dgm:pt modelId="{1BFDF1E7-05EE-463A-BBEF-C65E0886E69F}" type="pres">
      <dgm:prSet presAssocID="{54F481F8-D457-4B4F-8505-9E6F1E09EF33}" presName="linear" presStyleCnt="0">
        <dgm:presLayoutVars>
          <dgm:animLvl val="lvl"/>
          <dgm:resizeHandles val="exact"/>
        </dgm:presLayoutVars>
      </dgm:prSet>
      <dgm:spPr/>
      <dgm:t>
        <a:bodyPr/>
        <a:lstStyle/>
        <a:p>
          <a:endParaRPr lang="tr-TR"/>
        </a:p>
      </dgm:t>
    </dgm:pt>
    <dgm:pt modelId="{15539A22-A5A2-43F5-A25D-8EA11A90A84C}" type="pres">
      <dgm:prSet presAssocID="{9F1C1D94-2433-4C8F-B526-226BD04ED3E4}" presName="parentText" presStyleLbl="node1" presStyleIdx="0" presStyleCnt="4">
        <dgm:presLayoutVars>
          <dgm:chMax val="0"/>
          <dgm:bulletEnabled val="1"/>
        </dgm:presLayoutVars>
      </dgm:prSet>
      <dgm:spPr/>
      <dgm:t>
        <a:bodyPr/>
        <a:lstStyle/>
        <a:p>
          <a:endParaRPr lang="tr-TR"/>
        </a:p>
      </dgm:t>
    </dgm:pt>
    <dgm:pt modelId="{585CCD6D-DAF0-4F0B-A337-759486CFD103}" type="pres">
      <dgm:prSet presAssocID="{69EB18D7-AC82-435D-A976-E49679A4A3EF}" presName="spacer" presStyleCnt="0"/>
      <dgm:spPr/>
    </dgm:pt>
    <dgm:pt modelId="{8B080D13-C82F-4E97-AE74-3E42CA1284C6}" type="pres">
      <dgm:prSet presAssocID="{CC45CBBF-C428-445F-B38B-187DE8B6941D}" presName="parentText" presStyleLbl="node1" presStyleIdx="1" presStyleCnt="4">
        <dgm:presLayoutVars>
          <dgm:chMax val="0"/>
          <dgm:bulletEnabled val="1"/>
        </dgm:presLayoutVars>
      </dgm:prSet>
      <dgm:spPr/>
      <dgm:t>
        <a:bodyPr/>
        <a:lstStyle/>
        <a:p>
          <a:endParaRPr lang="tr-TR"/>
        </a:p>
      </dgm:t>
    </dgm:pt>
    <dgm:pt modelId="{D3B2A99E-E89C-46D5-905E-02002854DA0C}" type="pres">
      <dgm:prSet presAssocID="{11D73D87-AEF6-49F0-B5FC-948492CBF08D}" presName="spacer" presStyleCnt="0"/>
      <dgm:spPr/>
    </dgm:pt>
    <dgm:pt modelId="{F858ACD0-6ED7-4952-9F68-C80CEB695E47}" type="pres">
      <dgm:prSet presAssocID="{39FBCC78-0CDE-47A6-A639-5FD0F53579FB}" presName="parentText" presStyleLbl="node1" presStyleIdx="2" presStyleCnt="4">
        <dgm:presLayoutVars>
          <dgm:chMax val="0"/>
          <dgm:bulletEnabled val="1"/>
        </dgm:presLayoutVars>
      </dgm:prSet>
      <dgm:spPr/>
      <dgm:t>
        <a:bodyPr/>
        <a:lstStyle/>
        <a:p>
          <a:endParaRPr lang="tr-TR"/>
        </a:p>
      </dgm:t>
    </dgm:pt>
    <dgm:pt modelId="{DCD75C64-21F6-4565-93CB-C75813EE0016}" type="pres">
      <dgm:prSet presAssocID="{7D2E39F7-A347-4B5D-A5ED-10881EF2C61A}" presName="spacer" presStyleCnt="0"/>
      <dgm:spPr/>
    </dgm:pt>
    <dgm:pt modelId="{806B3CE1-B7A2-4DA2-8E3A-C9758E31E46D}" type="pres">
      <dgm:prSet presAssocID="{FA934402-F022-4CE2-A5F5-218C7704D510}" presName="parentText" presStyleLbl="node1" presStyleIdx="3" presStyleCnt="4">
        <dgm:presLayoutVars>
          <dgm:chMax val="0"/>
          <dgm:bulletEnabled val="1"/>
        </dgm:presLayoutVars>
      </dgm:prSet>
      <dgm:spPr/>
      <dgm:t>
        <a:bodyPr/>
        <a:lstStyle/>
        <a:p>
          <a:endParaRPr lang="tr-TR"/>
        </a:p>
      </dgm:t>
    </dgm:pt>
  </dgm:ptLst>
  <dgm:cxnLst>
    <dgm:cxn modelId="{AB3629CA-1012-4AB9-8A16-94FABD5BE9B2}" type="presOf" srcId="{FA934402-F022-4CE2-A5F5-218C7704D510}" destId="{806B3CE1-B7A2-4DA2-8E3A-C9758E31E46D}" srcOrd="0" destOrd="0" presId="urn:microsoft.com/office/officeart/2005/8/layout/vList2"/>
    <dgm:cxn modelId="{BB229F90-2D56-4959-8956-9F0DB5949E18}" srcId="{54F481F8-D457-4B4F-8505-9E6F1E09EF33}" destId="{FA934402-F022-4CE2-A5F5-218C7704D510}" srcOrd="3" destOrd="0" parTransId="{F50CC184-D81E-40BF-BC01-30249700BF41}" sibTransId="{D68ED60A-DA25-4434-8572-21C522979C63}"/>
    <dgm:cxn modelId="{DDFA63CF-78AE-4A7D-9734-4C53991BF77C}" srcId="{54F481F8-D457-4B4F-8505-9E6F1E09EF33}" destId="{39FBCC78-0CDE-47A6-A639-5FD0F53579FB}" srcOrd="2" destOrd="0" parTransId="{6872E5D3-C174-4038-A4C8-B95138B3B0EB}" sibTransId="{7D2E39F7-A347-4B5D-A5ED-10881EF2C61A}"/>
    <dgm:cxn modelId="{AB91B68D-677E-4E31-8AD5-6F49B013538C}" type="presOf" srcId="{39FBCC78-0CDE-47A6-A639-5FD0F53579FB}" destId="{F858ACD0-6ED7-4952-9F68-C80CEB695E47}" srcOrd="0" destOrd="0" presId="urn:microsoft.com/office/officeart/2005/8/layout/vList2"/>
    <dgm:cxn modelId="{B658359C-8985-4D8E-9B30-643E60633047}" type="presOf" srcId="{54F481F8-D457-4B4F-8505-9E6F1E09EF33}" destId="{1BFDF1E7-05EE-463A-BBEF-C65E0886E69F}" srcOrd="0" destOrd="0" presId="urn:microsoft.com/office/officeart/2005/8/layout/vList2"/>
    <dgm:cxn modelId="{B1B31FB9-08B5-451C-92C4-1FA0F7750F6D}" srcId="{54F481F8-D457-4B4F-8505-9E6F1E09EF33}" destId="{9F1C1D94-2433-4C8F-B526-226BD04ED3E4}" srcOrd="0" destOrd="0" parTransId="{A19D59C4-4284-41B9-94AF-5233F181B907}" sibTransId="{69EB18D7-AC82-435D-A976-E49679A4A3EF}"/>
    <dgm:cxn modelId="{5C5700CB-8C1A-4DD9-9A82-AC9C6FF778C6}" srcId="{54F481F8-D457-4B4F-8505-9E6F1E09EF33}" destId="{CC45CBBF-C428-445F-B38B-187DE8B6941D}" srcOrd="1" destOrd="0" parTransId="{38CC19D9-272D-4D34-9A56-4103044DAC98}" sibTransId="{11D73D87-AEF6-49F0-B5FC-948492CBF08D}"/>
    <dgm:cxn modelId="{417055C0-EE57-462B-9060-AB1E164B2D53}" type="presOf" srcId="{9F1C1D94-2433-4C8F-B526-226BD04ED3E4}" destId="{15539A22-A5A2-43F5-A25D-8EA11A90A84C}" srcOrd="0" destOrd="0" presId="urn:microsoft.com/office/officeart/2005/8/layout/vList2"/>
    <dgm:cxn modelId="{FC97BE70-CAF3-4114-970E-472BF1FD8B46}" type="presOf" srcId="{CC45CBBF-C428-445F-B38B-187DE8B6941D}" destId="{8B080D13-C82F-4E97-AE74-3E42CA1284C6}" srcOrd="0" destOrd="0" presId="urn:microsoft.com/office/officeart/2005/8/layout/vList2"/>
    <dgm:cxn modelId="{EB464AFE-9473-47AF-A9BD-2131A6895CE9}" type="presParOf" srcId="{1BFDF1E7-05EE-463A-BBEF-C65E0886E69F}" destId="{15539A22-A5A2-43F5-A25D-8EA11A90A84C}" srcOrd="0" destOrd="0" presId="urn:microsoft.com/office/officeart/2005/8/layout/vList2"/>
    <dgm:cxn modelId="{0C6E3766-E97D-48D2-8EE7-CA0B78A2C51A}" type="presParOf" srcId="{1BFDF1E7-05EE-463A-BBEF-C65E0886E69F}" destId="{585CCD6D-DAF0-4F0B-A337-759486CFD103}" srcOrd="1" destOrd="0" presId="urn:microsoft.com/office/officeart/2005/8/layout/vList2"/>
    <dgm:cxn modelId="{871E0D6B-D7F2-4107-AE86-E9FF2C233A77}" type="presParOf" srcId="{1BFDF1E7-05EE-463A-BBEF-C65E0886E69F}" destId="{8B080D13-C82F-4E97-AE74-3E42CA1284C6}" srcOrd="2" destOrd="0" presId="urn:microsoft.com/office/officeart/2005/8/layout/vList2"/>
    <dgm:cxn modelId="{449D93F5-B183-4129-B6D7-037DB18338C6}" type="presParOf" srcId="{1BFDF1E7-05EE-463A-BBEF-C65E0886E69F}" destId="{D3B2A99E-E89C-46D5-905E-02002854DA0C}" srcOrd="3" destOrd="0" presId="urn:microsoft.com/office/officeart/2005/8/layout/vList2"/>
    <dgm:cxn modelId="{2E632E15-B3AD-4BBE-A160-C8A01756C6EF}" type="presParOf" srcId="{1BFDF1E7-05EE-463A-BBEF-C65E0886E69F}" destId="{F858ACD0-6ED7-4952-9F68-C80CEB695E47}" srcOrd="4" destOrd="0" presId="urn:microsoft.com/office/officeart/2005/8/layout/vList2"/>
    <dgm:cxn modelId="{84C4127E-8220-43B6-AC99-4FD3F912D831}" type="presParOf" srcId="{1BFDF1E7-05EE-463A-BBEF-C65E0886E69F}" destId="{DCD75C64-21F6-4565-93CB-C75813EE0016}" srcOrd="5" destOrd="0" presId="urn:microsoft.com/office/officeart/2005/8/layout/vList2"/>
    <dgm:cxn modelId="{2FF8AEDE-CD7E-49FB-B659-650897117DA2}" type="presParOf" srcId="{1BFDF1E7-05EE-463A-BBEF-C65E0886E69F}" destId="{806B3CE1-B7A2-4DA2-8E3A-C9758E31E46D}"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0B3F401-1682-400E-8E31-83B05AFE0C1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FA04B8EF-F81A-4E55-8713-C968E60EB765}">
      <dgm:prSet/>
      <dgm:spPr/>
      <dgm:t>
        <a:bodyPr/>
        <a:lstStyle/>
        <a:p>
          <a:pPr rtl="0"/>
          <a:r>
            <a:rPr lang="tr-TR"/>
            <a:t>Kirlilik ile ilgili risklere ve acil durumlara hazırlıklıyız; çevresel yasal düzenlemelere uyuyoruz.</a:t>
          </a:r>
          <a:r>
            <a:rPr lang="tr-TR">
              <a:latin typeface="Calibri Light" panose="020F0302020204030204"/>
            </a:rPr>
            <a:t> </a:t>
          </a:r>
          <a:endParaRPr lang="en-US"/>
        </a:p>
      </dgm:t>
    </dgm:pt>
    <dgm:pt modelId="{5150EC32-4940-4022-9B00-38364D2C646F}" type="parTrans" cxnId="{736CC8B6-A78D-4F61-A555-8FA4B9BEF993}">
      <dgm:prSet/>
      <dgm:spPr/>
      <dgm:t>
        <a:bodyPr/>
        <a:lstStyle/>
        <a:p>
          <a:endParaRPr lang="en-US"/>
        </a:p>
      </dgm:t>
    </dgm:pt>
    <dgm:pt modelId="{CA876C45-6AD5-4CA8-8074-7F6118CCA072}" type="sibTrans" cxnId="{736CC8B6-A78D-4F61-A555-8FA4B9BEF993}">
      <dgm:prSet/>
      <dgm:spPr/>
      <dgm:t>
        <a:bodyPr/>
        <a:lstStyle/>
        <a:p>
          <a:endParaRPr lang="en-US"/>
        </a:p>
      </dgm:t>
    </dgm:pt>
    <dgm:pt modelId="{8566EED5-815E-4BD4-9B1F-E58CBE24C082}">
      <dgm:prSet/>
      <dgm:spPr/>
      <dgm:t>
        <a:bodyPr/>
        <a:lstStyle/>
        <a:p>
          <a:pPr rtl="0"/>
          <a:r>
            <a:rPr lang="tr-TR"/>
            <a:t>Atık ayrıştırma ve atık miktarlarının azaltılması, doğal kaynakların verimli kullanılması vb. faaliyetlerle sürekli çevresel performansımızı iyileştiriyoruz.</a:t>
          </a:r>
          <a:r>
            <a:rPr lang="tr-TR">
              <a:latin typeface="Calibri Light" panose="020F0302020204030204"/>
            </a:rPr>
            <a:t> </a:t>
          </a:r>
          <a:endParaRPr lang="en-US"/>
        </a:p>
      </dgm:t>
    </dgm:pt>
    <dgm:pt modelId="{277A9E7A-4EB6-4646-B57A-02C3482DCBDE}" type="parTrans" cxnId="{1158E6F2-E4F8-430F-8D48-BF45A7FD3C77}">
      <dgm:prSet/>
      <dgm:spPr/>
      <dgm:t>
        <a:bodyPr/>
        <a:lstStyle/>
        <a:p>
          <a:endParaRPr lang="en-US"/>
        </a:p>
      </dgm:t>
    </dgm:pt>
    <dgm:pt modelId="{B8DA9492-B30A-484F-9314-BDF51A4CA8E7}" type="sibTrans" cxnId="{1158E6F2-E4F8-430F-8D48-BF45A7FD3C77}">
      <dgm:prSet/>
      <dgm:spPr/>
      <dgm:t>
        <a:bodyPr/>
        <a:lstStyle/>
        <a:p>
          <a:endParaRPr lang="en-US"/>
        </a:p>
      </dgm:t>
    </dgm:pt>
    <dgm:pt modelId="{52ADF4AD-3392-43E1-980D-60066B818FAE}">
      <dgm:prSet/>
      <dgm:spPr/>
      <dgm:t>
        <a:bodyPr/>
        <a:lstStyle/>
        <a:p>
          <a:pPr rtl="0"/>
          <a:r>
            <a:rPr lang="tr-TR">
              <a:latin typeface="Calibri Light" panose="020F0302020204030204"/>
            </a:rPr>
            <a:t> </a:t>
          </a:r>
          <a:r>
            <a:rPr lang="tr-TR"/>
            <a:t>Atıkların geri dönüşüm/bertaraf aşamasına kadar takibini yapıyoruz.</a:t>
          </a:r>
          <a:r>
            <a:rPr lang="tr-TR">
              <a:latin typeface="Calibri Light" panose="020F0302020204030204"/>
            </a:rPr>
            <a:t> </a:t>
          </a:r>
          <a:endParaRPr lang="en-US"/>
        </a:p>
      </dgm:t>
    </dgm:pt>
    <dgm:pt modelId="{A304C2E8-3C62-4A29-B0DB-F94F6282FB9B}" type="parTrans" cxnId="{3E66A446-51FC-4052-AA3B-FF47DAA664E8}">
      <dgm:prSet/>
      <dgm:spPr/>
      <dgm:t>
        <a:bodyPr/>
        <a:lstStyle/>
        <a:p>
          <a:endParaRPr lang="en-US"/>
        </a:p>
      </dgm:t>
    </dgm:pt>
    <dgm:pt modelId="{31ABB842-2ABA-4D02-957F-C41E7590A9AB}" type="sibTrans" cxnId="{3E66A446-51FC-4052-AA3B-FF47DAA664E8}">
      <dgm:prSet/>
      <dgm:spPr/>
      <dgm:t>
        <a:bodyPr/>
        <a:lstStyle/>
        <a:p>
          <a:endParaRPr lang="en-US"/>
        </a:p>
      </dgm:t>
    </dgm:pt>
    <dgm:pt modelId="{0262655F-2CFA-4001-985A-BE2D0AE8D93A}">
      <dgm:prSet/>
      <dgm:spPr/>
      <dgm:t>
        <a:bodyPr/>
        <a:lstStyle/>
        <a:p>
          <a:pPr rtl="0"/>
          <a:r>
            <a:rPr lang="tr-TR"/>
            <a:t> Otelimizde enerji ve su tasarrufu sistemleri kullanıyoruz ve çalışanlarımızı bu konularda eğitiyoruz.</a:t>
          </a:r>
          <a:r>
            <a:rPr lang="tr-TR">
              <a:latin typeface="Calibri Light" panose="020F0302020204030204"/>
            </a:rPr>
            <a:t> </a:t>
          </a:r>
          <a:endParaRPr lang="en-US"/>
        </a:p>
      </dgm:t>
    </dgm:pt>
    <dgm:pt modelId="{5CC6D1D2-2FE0-4E89-86D5-280445619F4F}" type="parTrans" cxnId="{BF4774EC-4132-4862-B14A-94CFFFF9D703}">
      <dgm:prSet/>
      <dgm:spPr/>
      <dgm:t>
        <a:bodyPr/>
        <a:lstStyle/>
        <a:p>
          <a:endParaRPr lang="en-US"/>
        </a:p>
      </dgm:t>
    </dgm:pt>
    <dgm:pt modelId="{13D7801D-C0E9-44A4-B700-936FB484381A}" type="sibTrans" cxnId="{BF4774EC-4132-4862-B14A-94CFFFF9D703}">
      <dgm:prSet/>
      <dgm:spPr/>
      <dgm:t>
        <a:bodyPr/>
        <a:lstStyle/>
        <a:p>
          <a:endParaRPr lang="en-US"/>
        </a:p>
      </dgm:t>
    </dgm:pt>
    <dgm:pt modelId="{5CA0CBD6-836A-425F-990C-0BCF3516CE55}">
      <dgm:prSet/>
      <dgm:spPr/>
      <dgm:t>
        <a:bodyPr/>
        <a:lstStyle/>
        <a:p>
          <a:r>
            <a:rPr lang="tr-TR"/>
            <a:t> Çalışanlarımızı tehlikeli kimyasalların dökülmesi durumunda alacakları tedbirler konusunda eğitimlerini veriyoruz.</a:t>
          </a:r>
          <a:endParaRPr lang="en-US"/>
        </a:p>
      </dgm:t>
    </dgm:pt>
    <dgm:pt modelId="{34EDBE16-D345-4143-9ACC-05EE4DCE00A9}" type="parTrans" cxnId="{851D9452-AF5A-45E4-90D9-8CACBD0995F2}">
      <dgm:prSet/>
      <dgm:spPr/>
      <dgm:t>
        <a:bodyPr/>
        <a:lstStyle/>
        <a:p>
          <a:endParaRPr lang="en-US"/>
        </a:p>
      </dgm:t>
    </dgm:pt>
    <dgm:pt modelId="{943CF1E2-3D36-413D-90B8-1DAC0960BD93}" type="sibTrans" cxnId="{851D9452-AF5A-45E4-90D9-8CACBD0995F2}">
      <dgm:prSet/>
      <dgm:spPr/>
      <dgm:t>
        <a:bodyPr/>
        <a:lstStyle/>
        <a:p>
          <a:endParaRPr lang="en-US"/>
        </a:p>
      </dgm:t>
    </dgm:pt>
    <dgm:pt modelId="{6DDA8599-F7B4-4E32-9F54-DCAE77001612}" type="pres">
      <dgm:prSet presAssocID="{E0B3F401-1682-400E-8E31-83B05AFE0C14}" presName="linear" presStyleCnt="0">
        <dgm:presLayoutVars>
          <dgm:animLvl val="lvl"/>
          <dgm:resizeHandles val="exact"/>
        </dgm:presLayoutVars>
      </dgm:prSet>
      <dgm:spPr/>
      <dgm:t>
        <a:bodyPr/>
        <a:lstStyle/>
        <a:p>
          <a:endParaRPr lang="tr-TR"/>
        </a:p>
      </dgm:t>
    </dgm:pt>
    <dgm:pt modelId="{9B2B2D17-C387-4C96-B504-0E08CBEF361E}" type="pres">
      <dgm:prSet presAssocID="{FA04B8EF-F81A-4E55-8713-C968E60EB765}" presName="parentText" presStyleLbl="node1" presStyleIdx="0" presStyleCnt="5">
        <dgm:presLayoutVars>
          <dgm:chMax val="0"/>
          <dgm:bulletEnabled val="1"/>
        </dgm:presLayoutVars>
      </dgm:prSet>
      <dgm:spPr/>
      <dgm:t>
        <a:bodyPr/>
        <a:lstStyle/>
        <a:p>
          <a:endParaRPr lang="tr-TR"/>
        </a:p>
      </dgm:t>
    </dgm:pt>
    <dgm:pt modelId="{AABCC078-841A-4569-AA37-E1B786FCD583}" type="pres">
      <dgm:prSet presAssocID="{CA876C45-6AD5-4CA8-8074-7F6118CCA072}" presName="spacer" presStyleCnt="0"/>
      <dgm:spPr/>
    </dgm:pt>
    <dgm:pt modelId="{BA416F4C-84B9-4542-9827-B9589867D646}" type="pres">
      <dgm:prSet presAssocID="{8566EED5-815E-4BD4-9B1F-E58CBE24C082}" presName="parentText" presStyleLbl="node1" presStyleIdx="1" presStyleCnt="5">
        <dgm:presLayoutVars>
          <dgm:chMax val="0"/>
          <dgm:bulletEnabled val="1"/>
        </dgm:presLayoutVars>
      </dgm:prSet>
      <dgm:spPr/>
      <dgm:t>
        <a:bodyPr/>
        <a:lstStyle/>
        <a:p>
          <a:endParaRPr lang="tr-TR"/>
        </a:p>
      </dgm:t>
    </dgm:pt>
    <dgm:pt modelId="{8572ED02-6ACD-4998-ABB6-61F353D0F765}" type="pres">
      <dgm:prSet presAssocID="{B8DA9492-B30A-484F-9314-BDF51A4CA8E7}" presName="spacer" presStyleCnt="0"/>
      <dgm:spPr/>
    </dgm:pt>
    <dgm:pt modelId="{0AC662C9-8806-4C31-98BD-41462C616F9C}" type="pres">
      <dgm:prSet presAssocID="{52ADF4AD-3392-43E1-980D-60066B818FAE}" presName="parentText" presStyleLbl="node1" presStyleIdx="2" presStyleCnt="5">
        <dgm:presLayoutVars>
          <dgm:chMax val="0"/>
          <dgm:bulletEnabled val="1"/>
        </dgm:presLayoutVars>
      </dgm:prSet>
      <dgm:spPr/>
      <dgm:t>
        <a:bodyPr/>
        <a:lstStyle/>
        <a:p>
          <a:endParaRPr lang="tr-TR"/>
        </a:p>
      </dgm:t>
    </dgm:pt>
    <dgm:pt modelId="{AE925339-78F1-4D63-99F7-630F383F9912}" type="pres">
      <dgm:prSet presAssocID="{31ABB842-2ABA-4D02-957F-C41E7590A9AB}" presName="spacer" presStyleCnt="0"/>
      <dgm:spPr/>
    </dgm:pt>
    <dgm:pt modelId="{4F8E2768-99BA-43F1-8ECA-898EC12B23B2}" type="pres">
      <dgm:prSet presAssocID="{0262655F-2CFA-4001-985A-BE2D0AE8D93A}" presName="parentText" presStyleLbl="node1" presStyleIdx="3" presStyleCnt="5">
        <dgm:presLayoutVars>
          <dgm:chMax val="0"/>
          <dgm:bulletEnabled val="1"/>
        </dgm:presLayoutVars>
      </dgm:prSet>
      <dgm:spPr/>
      <dgm:t>
        <a:bodyPr/>
        <a:lstStyle/>
        <a:p>
          <a:endParaRPr lang="tr-TR"/>
        </a:p>
      </dgm:t>
    </dgm:pt>
    <dgm:pt modelId="{6C41C397-39BB-4504-8AEB-611CF1D00673}" type="pres">
      <dgm:prSet presAssocID="{13D7801D-C0E9-44A4-B700-936FB484381A}" presName="spacer" presStyleCnt="0"/>
      <dgm:spPr/>
    </dgm:pt>
    <dgm:pt modelId="{21764C63-9F53-465F-B4CE-6FCB91C6D727}" type="pres">
      <dgm:prSet presAssocID="{5CA0CBD6-836A-425F-990C-0BCF3516CE55}" presName="parentText" presStyleLbl="node1" presStyleIdx="4" presStyleCnt="5">
        <dgm:presLayoutVars>
          <dgm:chMax val="0"/>
          <dgm:bulletEnabled val="1"/>
        </dgm:presLayoutVars>
      </dgm:prSet>
      <dgm:spPr/>
      <dgm:t>
        <a:bodyPr/>
        <a:lstStyle/>
        <a:p>
          <a:endParaRPr lang="tr-TR"/>
        </a:p>
      </dgm:t>
    </dgm:pt>
  </dgm:ptLst>
  <dgm:cxnLst>
    <dgm:cxn modelId="{37E29AE7-0FF3-48EE-A49D-6D197EB48B6B}" type="presOf" srcId="{52ADF4AD-3392-43E1-980D-60066B818FAE}" destId="{0AC662C9-8806-4C31-98BD-41462C616F9C}" srcOrd="0" destOrd="0" presId="urn:microsoft.com/office/officeart/2005/8/layout/vList2"/>
    <dgm:cxn modelId="{BF4774EC-4132-4862-B14A-94CFFFF9D703}" srcId="{E0B3F401-1682-400E-8E31-83B05AFE0C14}" destId="{0262655F-2CFA-4001-985A-BE2D0AE8D93A}" srcOrd="3" destOrd="0" parTransId="{5CC6D1D2-2FE0-4E89-86D5-280445619F4F}" sibTransId="{13D7801D-C0E9-44A4-B700-936FB484381A}"/>
    <dgm:cxn modelId="{255852F6-5E9E-4D8F-A3D3-580CA97BCABB}" type="presOf" srcId="{8566EED5-815E-4BD4-9B1F-E58CBE24C082}" destId="{BA416F4C-84B9-4542-9827-B9589867D646}" srcOrd="0" destOrd="0" presId="urn:microsoft.com/office/officeart/2005/8/layout/vList2"/>
    <dgm:cxn modelId="{97EE9CC7-D0DD-4413-86F4-447AD916AA55}" type="presOf" srcId="{E0B3F401-1682-400E-8E31-83B05AFE0C14}" destId="{6DDA8599-F7B4-4E32-9F54-DCAE77001612}" srcOrd="0" destOrd="0" presId="urn:microsoft.com/office/officeart/2005/8/layout/vList2"/>
    <dgm:cxn modelId="{9FB86F04-0EE5-4158-AD08-85030A9EC53C}" type="presOf" srcId="{0262655F-2CFA-4001-985A-BE2D0AE8D93A}" destId="{4F8E2768-99BA-43F1-8ECA-898EC12B23B2}" srcOrd="0" destOrd="0" presId="urn:microsoft.com/office/officeart/2005/8/layout/vList2"/>
    <dgm:cxn modelId="{E987290B-AB5F-48AB-A0C9-651795A3DA28}" type="presOf" srcId="{FA04B8EF-F81A-4E55-8713-C968E60EB765}" destId="{9B2B2D17-C387-4C96-B504-0E08CBEF361E}" srcOrd="0" destOrd="0" presId="urn:microsoft.com/office/officeart/2005/8/layout/vList2"/>
    <dgm:cxn modelId="{736CC8B6-A78D-4F61-A555-8FA4B9BEF993}" srcId="{E0B3F401-1682-400E-8E31-83B05AFE0C14}" destId="{FA04B8EF-F81A-4E55-8713-C968E60EB765}" srcOrd="0" destOrd="0" parTransId="{5150EC32-4940-4022-9B00-38364D2C646F}" sibTransId="{CA876C45-6AD5-4CA8-8074-7F6118CCA072}"/>
    <dgm:cxn modelId="{6F80D611-FD7A-49D3-957A-29EC4860D553}" type="presOf" srcId="{5CA0CBD6-836A-425F-990C-0BCF3516CE55}" destId="{21764C63-9F53-465F-B4CE-6FCB91C6D727}" srcOrd="0" destOrd="0" presId="urn:microsoft.com/office/officeart/2005/8/layout/vList2"/>
    <dgm:cxn modelId="{3E66A446-51FC-4052-AA3B-FF47DAA664E8}" srcId="{E0B3F401-1682-400E-8E31-83B05AFE0C14}" destId="{52ADF4AD-3392-43E1-980D-60066B818FAE}" srcOrd="2" destOrd="0" parTransId="{A304C2E8-3C62-4A29-B0DB-F94F6282FB9B}" sibTransId="{31ABB842-2ABA-4D02-957F-C41E7590A9AB}"/>
    <dgm:cxn modelId="{1158E6F2-E4F8-430F-8D48-BF45A7FD3C77}" srcId="{E0B3F401-1682-400E-8E31-83B05AFE0C14}" destId="{8566EED5-815E-4BD4-9B1F-E58CBE24C082}" srcOrd="1" destOrd="0" parTransId="{277A9E7A-4EB6-4646-B57A-02C3482DCBDE}" sibTransId="{B8DA9492-B30A-484F-9314-BDF51A4CA8E7}"/>
    <dgm:cxn modelId="{851D9452-AF5A-45E4-90D9-8CACBD0995F2}" srcId="{E0B3F401-1682-400E-8E31-83B05AFE0C14}" destId="{5CA0CBD6-836A-425F-990C-0BCF3516CE55}" srcOrd="4" destOrd="0" parTransId="{34EDBE16-D345-4143-9ACC-05EE4DCE00A9}" sibTransId="{943CF1E2-3D36-413D-90B8-1DAC0960BD93}"/>
    <dgm:cxn modelId="{C2B46327-757B-4B33-83AC-DDA757B98624}" type="presParOf" srcId="{6DDA8599-F7B4-4E32-9F54-DCAE77001612}" destId="{9B2B2D17-C387-4C96-B504-0E08CBEF361E}" srcOrd="0" destOrd="0" presId="urn:microsoft.com/office/officeart/2005/8/layout/vList2"/>
    <dgm:cxn modelId="{77663F18-2F2E-4E03-8954-55321625B643}" type="presParOf" srcId="{6DDA8599-F7B4-4E32-9F54-DCAE77001612}" destId="{AABCC078-841A-4569-AA37-E1B786FCD583}" srcOrd="1" destOrd="0" presId="urn:microsoft.com/office/officeart/2005/8/layout/vList2"/>
    <dgm:cxn modelId="{972F4442-EF9F-40B5-87D8-5B8786A5B8F3}" type="presParOf" srcId="{6DDA8599-F7B4-4E32-9F54-DCAE77001612}" destId="{BA416F4C-84B9-4542-9827-B9589867D646}" srcOrd="2" destOrd="0" presId="urn:microsoft.com/office/officeart/2005/8/layout/vList2"/>
    <dgm:cxn modelId="{7F18F969-3A38-46E4-8B7D-DE13E330A219}" type="presParOf" srcId="{6DDA8599-F7B4-4E32-9F54-DCAE77001612}" destId="{8572ED02-6ACD-4998-ABB6-61F353D0F765}" srcOrd="3" destOrd="0" presId="urn:microsoft.com/office/officeart/2005/8/layout/vList2"/>
    <dgm:cxn modelId="{2D3F7C3B-F776-4BD2-BFD6-F44E0F3E41EA}" type="presParOf" srcId="{6DDA8599-F7B4-4E32-9F54-DCAE77001612}" destId="{0AC662C9-8806-4C31-98BD-41462C616F9C}" srcOrd="4" destOrd="0" presId="urn:microsoft.com/office/officeart/2005/8/layout/vList2"/>
    <dgm:cxn modelId="{76708EA4-EF9B-4235-BB2A-892213A4342A}" type="presParOf" srcId="{6DDA8599-F7B4-4E32-9F54-DCAE77001612}" destId="{AE925339-78F1-4D63-99F7-630F383F9912}" srcOrd="5" destOrd="0" presId="urn:microsoft.com/office/officeart/2005/8/layout/vList2"/>
    <dgm:cxn modelId="{9B36E249-6E9F-461F-94A9-3836E17BF52F}" type="presParOf" srcId="{6DDA8599-F7B4-4E32-9F54-DCAE77001612}" destId="{4F8E2768-99BA-43F1-8ECA-898EC12B23B2}" srcOrd="6" destOrd="0" presId="urn:microsoft.com/office/officeart/2005/8/layout/vList2"/>
    <dgm:cxn modelId="{04E03CEF-FD83-4494-8204-C443867CBD4A}" type="presParOf" srcId="{6DDA8599-F7B4-4E32-9F54-DCAE77001612}" destId="{6C41C397-39BB-4504-8AEB-611CF1D00673}" srcOrd="7" destOrd="0" presId="urn:microsoft.com/office/officeart/2005/8/layout/vList2"/>
    <dgm:cxn modelId="{2CA64E08-0812-406A-8C73-978E3FD85E5A}" type="presParOf" srcId="{6DDA8599-F7B4-4E32-9F54-DCAE77001612}" destId="{21764C63-9F53-465F-B4CE-6FCB91C6D72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18E324A-9C75-43B5-83C3-FE283D15D463}"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81DC234E-6F2A-4153-9BE5-78FD8956F422}">
      <dgm:prSet/>
      <dgm:spPr/>
      <dgm:t>
        <a:bodyPr/>
        <a:lstStyle/>
        <a:p>
          <a:r>
            <a:rPr lang="tr-TR"/>
            <a:t>Su akış kısıtlayıcılarının montajını tamamlamak.</a:t>
          </a:r>
          <a:endParaRPr lang="en-US"/>
        </a:p>
      </dgm:t>
    </dgm:pt>
    <dgm:pt modelId="{84F247D9-4E9C-4458-B113-3B1396211FE2}" type="parTrans" cxnId="{636298BB-0177-430B-8F97-1F07D4A681EA}">
      <dgm:prSet/>
      <dgm:spPr/>
      <dgm:t>
        <a:bodyPr/>
        <a:lstStyle/>
        <a:p>
          <a:endParaRPr lang="en-US"/>
        </a:p>
      </dgm:t>
    </dgm:pt>
    <dgm:pt modelId="{553DDAFE-73A3-4ADA-87E7-C7541B411470}" type="sibTrans" cxnId="{636298BB-0177-430B-8F97-1F07D4A681EA}">
      <dgm:prSet/>
      <dgm:spPr/>
      <dgm:t>
        <a:bodyPr/>
        <a:lstStyle/>
        <a:p>
          <a:endParaRPr lang="en-US"/>
        </a:p>
      </dgm:t>
    </dgm:pt>
    <dgm:pt modelId="{078B6DDB-C3C1-4DB9-8011-363B9893D6EA}">
      <dgm:prSet/>
      <dgm:spPr/>
      <dgm:t>
        <a:bodyPr/>
        <a:lstStyle/>
        <a:p>
          <a:r>
            <a:rPr lang="tr-TR"/>
            <a:t>Tüm çamaşırhane personelinin sürdürülebilirlik eğitimlerini alması ve personele en uygun çalışma prosedürlerinin hatırlatan bilgilendirmelerin makine üzerine asılması. </a:t>
          </a:r>
          <a:endParaRPr lang="en-US"/>
        </a:p>
      </dgm:t>
    </dgm:pt>
    <dgm:pt modelId="{CC33D54B-EFFA-40B1-B48B-BBE3D865D8CF}" type="parTrans" cxnId="{1F0E3CF8-B7A3-4426-AA55-CE072471C0A2}">
      <dgm:prSet/>
      <dgm:spPr/>
      <dgm:t>
        <a:bodyPr/>
        <a:lstStyle/>
        <a:p>
          <a:endParaRPr lang="en-US"/>
        </a:p>
      </dgm:t>
    </dgm:pt>
    <dgm:pt modelId="{38BB2C3B-238A-474D-B880-CD1574C04BE4}" type="sibTrans" cxnId="{1F0E3CF8-B7A3-4426-AA55-CE072471C0A2}">
      <dgm:prSet/>
      <dgm:spPr/>
      <dgm:t>
        <a:bodyPr/>
        <a:lstStyle/>
        <a:p>
          <a:endParaRPr lang="en-US"/>
        </a:p>
      </dgm:t>
    </dgm:pt>
    <dgm:pt modelId="{1F1A9DE2-0A81-44D4-A64C-A18FAC238B4B}">
      <dgm:prSet/>
      <dgm:spPr/>
      <dgm:t>
        <a:bodyPr/>
        <a:lstStyle/>
        <a:p>
          <a:r>
            <a:rPr lang="tr-TR"/>
            <a:t>Personele konu hakkında eğitimlerin verilmesi.</a:t>
          </a:r>
          <a:endParaRPr lang="en-US"/>
        </a:p>
      </dgm:t>
    </dgm:pt>
    <dgm:pt modelId="{EF5308A4-4808-44B4-BCC1-8CC3B3D201AD}" type="parTrans" cxnId="{DFE31A6E-3958-464E-A42E-7268CF048E48}">
      <dgm:prSet/>
      <dgm:spPr/>
      <dgm:t>
        <a:bodyPr/>
        <a:lstStyle/>
        <a:p>
          <a:endParaRPr lang="en-US"/>
        </a:p>
      </dgm:t>
    </dgm:pt>
    <dgm:pt modelId="{CBF6A3B0-B80C-4B05-ADE4-963D1CFCA0A2}" type="sibTrans" cxnId="{DFE31A6E-3958-464E-A42E-7268CF048E48}">
      <dgm:prSet/>
      <dgm:spPr/>
      <dgm:t>
        <a:bodyPr/>
        <a:lstStyle/>
        <a:p>
          <a:endParaRPr lang="en-US"/>
        </a:p>
      </dgm:t>
    </dgm:pt>
    <dgm:pt modelId="{1E3A93B5-8F55-4E4B-834C-4852FF96AB8D}">
      <dgm:prSet/>
      <dgm:spPr/>
      <dgm:t>
        <a:bodyPr/>
        <a:lstStyle/>
        <a:p>
          <a:r>
            <a:rPr lang="tr-TR"/>
            <a:t>Uyarı  yazılarının dikkat çeken yerlere asılması.</a:t>
          </a:r>
          <a:endParaRPr lang="en-US"/>
        </a:p>
      </dgm:t>
    </dgm:pt>
    <dgm:pt modelId="{48C8B43E-C135-4C29-AB2A-F921D47993D1}" type="parTrans" cxnId="{084CA28A-03AA-45F3-8C47-B6EB2D49FBB1}">
      <dgm:prSet/>
      <dgm:spPr/>
      <dgm:t>
        <a:bodyPr/>
        <a:lstStyle/>
        <a:p>
          <a:endParaRPr lang="en-US"/>
        </a:p>
      </dgm:t>
    </dgm:pt>
    <dgm:pt modelId="{5DD023D6-5561-45AA-90D9-54C0FB50B815}" type="sibTrans" cxnId="{084CA28A-03AA-45F3-8C47-B6EB2D49FBB1}">
      <dgm:prSet/>
      <dgm:spPr/>
      <dgm:t>
        <a:bodyPr/>
        <a:lstStyle/>
        <a:p>
          <a:endParaRPr lang="en-US"/>
        </a:p>
      </dgm:t>
    </dgm:pt>
    <dgm:pt modelId="{D26373F9-EE4C-4078-BFF5-E394ACD83AE9}" type="pres">
      <dgm:prSet presAssocID="{818E324A-9C75-43B5-83C3-FE283D15D463}" presName="linear" presStyleCnt="0">
        <dgm:presLayoutVars>
          <dgm:animLvl val="lvl"/>
          <dgm:resizeHandles val="exact"/>
        </dgm:presLayoutVars>
      </dgm:prSet>
      <dgm:spPr/>
      <dgm:t>
        <a:bodyPr/>
        <a:lstStyle/>
        <a:p>
          <a:endParaRPr lang="tr-TR"/>
        </a:p>
      </dgm:t>
    </dgm:pt>
    <dgm:pt modelId="{DFA9DD4E-56B9-4895-AC9A-1F5FE936B26F}" type="pres">
      <dgm:prSet presAssocID="{81DC234E-6F2A-4153-9BE5-78FD8956F422}" presName="parentText" presStyleLbl="node1" presStyleIdx="0" presStyleCnt="4">
        <dgm:presLayoutVars>
          <dgm:chMax val="0"/>
          <dgm:bulletEnabled val="1"/>
        </dgm:presLayoutVars>
      </dgm:prSet>
      <dgm:spPr/>
      <dgm:t>
        <a:bodyPr/>
        <a:lstStyle/>
        <a:p>
          <a:endParaRPr lang="tr-TR"/>
        </a:p>
      </dgm:t>
    </dgm:pt>
    <dgm:pt modelId="{2AE362A6-4535-4ED3-B103-220777651BA8}" type="pres">
      <dgm:prSet presAssocID="{553DDAFE-73A3-4ADA-87E7-C7541B411470}" presName="spacer" presStyleCnt="0"/>
      <dgm:spPr/>
    </dgm:pt>
    <dgm:pt modelId="{46DB70DF-9740-40D1-96F8-FBA40688CE4E}" type="pres">
      <dgm:prSet presAssocID="{078B6DDB-C3C1-4DB9-8011-363B9893D6EA}" presName="parentText" presStyleLbl="node1" presStyleIdx="1" presStyleCnt="4">
        <dgm:presLayoutVars>
          <dgm:chMax val="0"/>
          <dgm:bulletEnabled val="1"/>
        </dgm:presLayoutVars>
      </dgm:prSet>
      <dgm:spPr/>
      <dgm:t>
        <a:bodyPr/>
        <a:lstStyle/>
        <a:p>
          <a:endParaRPr lang="tr-TR"/>
        </a:p>
      </dgm:t>
    </dgm:pt>
    <dgm:pt modelId="{15207BF7-23DA-4BA0-A246-DD5E08060BAE}" type="pres">
      <dgm:prSet presAssocID="{38BB2C3B-238A-474D-B880-CD1574C04BE4}" presName="spacer" presStyleCnt="0"/>
      <dgm:spPr/>
    </dgm:pt>
    <dgm:pt modelId="{8F13DE27-5EFD-490B-9DE7-3A594B9C4B3C}" type="pres">
      <dgm:prSet presAssocID="{1F1A9DE2-0A81-44D4-A64C-A18FAC238B4B}" presName="parentText" presStyleLbl="node1" presStyleIdx="2" presStyleCnt="4">
        <dgm:presLayoutVars>
          <dgm:chMax val="0"/>
          <dgm:bulletEnabled val="1"/>
        </dgm:presLayoutVars>
      </dgm:prSet>
      <dgm:spPr/>
      <dgm:t>
        <a:bodyPr/>
        <a:lstStyle/>
        <a:p>
          <a:endParaRPr lang="tr-TR"/>
        </a:p>
      </dgm:t>
    </dgm:pt>
    <dgm:pt modelId="{695E37A7-BDEC-4756-9C12-27DAE3A60EBD}" type="pres">
      <dgm:prSet presAssocID="{CBF6A3B0-B80C-4B05-ADE4-963D1CFCA0A2}" presName="spacer" presStyleCnt="0"/>
      <dgm:spPr/>
    </dgm:pt>
    <dgm:pt modelId="{91BDBCAE-13E3-4E0D-873A-2305CA843832}" type="pres">
      <dgm:prSet presAssocID="{1E3A93B5-8F55-4E4B-834C-4852FF96AB8D}" presName="parentText" presStyleLbl="node1" presStyleIdx="3" presStyleCnt="4">
        <dgm:presLayoutVars>
          <dgm:chMax val="0"/>
          <dgm:bulletEnabled val="1"/>
        </dgm:presLayoutVars>
      </dgm:prSet>
      <dgm:spPr/>
      <dgm:t>
        <a:bodyPr/>
        <a:lstStyle/>
        <a:p>
          <a:endParaRPr lang="tr-TR"/>
        </a:p>
      </dgm:t>
    </dgm:pt>
  </dgm:ptLst>
  <dgm:cxnLst>
    <dgm:cxn modelId="{380E1D7D-D9FA-4C20-A82B-EEA983ABC41F}" type="presOf" srcId="{078B6DDB-C3C1-4DB9-8011-363B9893D6EA}" destId="{46DB70DF-9740-40D1-96F8-FBA40688CE4E}" srcOrd="0" destOrd="0" presId="urn:microsoft.com/office/officeart/2005/8/layout/vList2"/>
    <dgm:cxn modelId="{636298BB-0177-430B-8F97-1F07D4A681EA}" srcId="{818E324A-9C75-43B5-83C3-FE283D15D463}" destId="{81DC234E-6F2A-4153-9BE5-78FD8956F422}" srcOrd="0" destOrd="0" parTransId="{84F247D9-4E9C-4458-B113-3B1396211FE2}" sibTransId="{553DDAFE-73A3-4ADA-87E7-C7541B411470}"/>
    <dgm:cxn modelId="{7F8FC647-D021-48F4-A769-6892A21DC8A7}" type="presOf" srcId="{1F1A9DE2-0A81-44D4-A64C-A18FAC238B4B}" destId="{8F13DE27-5EFD-490B-9DE7-3A594B9C4B3C}" srcOrd="0" destOrd="0" presId="urn:microsoft.com/office/officeart/2005/8/layout/vList2"/>
    <dgm:cxn modelId="{1F0E3CF8-B7A3-4426-AA55-CE072471C0A2}" srcId="{818E324A-9C75-43B5-83C3-FE283D15D463}" destId="{078B6DDB-C3C1-4DB9-8011-363B9893D6EA}" srcOrd="1" destOrd="0" parTransId="{CC33D54B-EFFA-40B1-B48B-BBE3D865D8CF}" sibTransId="{38BB2C3B-238A-474D-B880-CD1574C04BE4}"/>
    <dgm:cxn modelId="{F9A2D679-BF9A-4183-B8CF-2F67B1DC5E22}" type="presOf" srcId="{81DC234E-6F2A-4153-9BE5-78FD8956F422}" destId="{DFA9DD4E-56B9-4895-AC9A-1F5FE936B26F}" srcOrd="0" destOrd="0" presId="urn:microsoft.com/office/officeart/2005/8/layout/vList2"/>
    <dgm:cxn modelId="{EF52F1FD-464B-42E1-828C-A83DA86BFAA5}" type="presOf" srcId="{818E324A-9C75-43B5-83C3-FE283D15D463}" destId="{D26373F9-EE4C-4078-BFF5-E394ACD83AE9}" srcOrd="0" destOrd="0" presId="urn:microsoft.com/office/officeart/2005/8/layout/vList2"/>
    <dgm:cxn modelId="{DFE31A6E-3958-464E-A42E-7268CF048E48}" srcId="{818E324A-9C75-43B5-83C3-FE283D15D463}" destId="{1F1A9DE2-0A81-44D4-A64C-A18FAC238B4B}" srcOrd="2" destOrd="0" parTransId="{EF5308A4-4808-44B4-BCC1-8CC3B3D201AD}" sibTransId="{CBF6A3B0-B80C-4B05-ADE4-963D1CFCA0A2}"/>
    <dgm:cxn modelId="{084CA28A-03AA-45F3-8C47-B6EB2D49FBB1}" srcId="{818E324A-9C75-43B5-83C3-FE283D15D463}" destId="{1E3A93B5-8F55-4E4B-834C-4852FF96AB8D}" srcOrd="3" destOrd="0" parTransId="{48C8B43E-C135-4C29-AB2A-F921D47993D1}" sibTransId="{5DD023D6-5561-45AA-90D9-54C0FB50B815}"/>
    <dgm:cxn modelId="{19829F56-1B74-4D40-B7CA-1F36571D78E0}" type="presOf" srcId="{1E3A93B5-8F55-4E4B-834C-4852FF96AB8D}" destId="{91BDBCAE-13E3-4E0D-873A-2305CA843832}" srcOrd="0" destOrd="0" presId="urn:microsoft.com/office/officeart/2005/8/layout/vList2"/>
    <dgm:cxn modelId="{02ACB9AC-816B-4B63-98A7-ACFBD2602F0E}" type="presParOf" srcId="{D26373F9-EE4C-4078-BFF5-E394ACD83AE9}" destId="{DFA9DD4E-56B9-4895-AC9A-1F5FE936B26F}" srcOrd="0" destOrd="0" presId="urn:microsoft.com/office/officeart/2005/8/layout/vList2"/>
    <dgm:cxn modelId="{77987291-C74B-4AD3-9733-09B1C1C5331A}" type="presParOf" srcId="{D26373F9-EE4C-4078-BFF5-E394ACD83AE9}" destId="{2AE362A6-4535-4ED3-B103-220777651BA8}" srcOrd="1" destOrd="0" presId="urn:microsoft.com/office/officeart/2005/8/layout/vList2"/>
    <dgm:cxn modelId="{C18BF5B5-E822-419E-9720-2C85753662D7}" type="presParOf" srcId="{D26373F9-EE4C-4078-BFF5-E394ACD83AE9}" destId="{46DB70DF-9740-40D1-96F8-FBA40688CE4E}" srcOrd="2" destOrd="0" presId="urn:microsoft.com/office/officeart/2005/8/layout/vList2"/>
    <dgm:cxn modelId="{6A47CFC3-EF4D-412F-91F0-4531411CC44C}" type="presParOf" srcId="{D26373F9-EE4C-4078-BFF5-E394ACD83AE9}" destId="{15207BF7-23DA-4BA0-A246-DD5E08060BAE}" srcOrd="3" destOrd="0" presId="urn:microsoft.com/office/officeart/2005/8/layout/vList2"/>
    <dgm:cxn modelId="{7DB56DF2-6DFD-4B67-AEAD-0B6492E1AE77}" type="presParOf" srcId="{D26373F9-EE4C-4078-BFF5-E394ACD83AE9}" destId="{8F13DE27-5EFD-490B-9DE7-3A594B9C4B3C}" srcOrd="4" destOrd="0" presId="urn:microsoft.com/office/officeart/2005/8/layout/vList2"/>
    <dgm:cxn modelId="{786AF111-AF23-4BF5-AD76-F41B0E94207B}" type="presParOf" srcId="{D26373F9-EE4C-4078-BFF5-E394ACD83AE9}" destId="{695E37A7-BDEC-4756-9C12-27DAE3A60EBD}" srcOrd="5" destOrd="0" presId="urn:microsoft.com/office/officeart/2005/8/layout/vList2"/>
    <dgm:cxn modelId="{B6A55951-ADD1-49E1-BA93-E4FD58156B4B}" type="presParOf" srcId="{D26373F9-EE4C-4078-BFF5-E394ACD83AE9}" destId="{91BDBCAE-13E3-4E0D-873A-2305CA84383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F329D3E-19D9-4622-8530-BD69C3E30688}" type="doc">
      <dgm:prSet loTypeId="urn:microsoft.com/office/officeart/2005/8/layout/process1" loCatId="process" qsTypeId="urn:microsoft.com/office/officeart/2005/8/quickstyle/simple1" qsCatId="simple" csTypeId="urn:microsoft.com/office/officeart/2005/8/colors/accent1_2" csCatId="accent1"/>
      <dgm:spPr/>
      <dgm:t>
        <a:bodyPr/>
        <a:lstStyle/>
        <a:p>
          <a:endParaRPr lang="en-US"/>
        </a:p>
      </dgm:t>
    </dgm:pt>
    <dgm:pt modelId="{D8F54E79-538D-4821-BA11-08EE3810B1C0}">
      <dgm:prSet/>
      <dgm:spPr/>
      <dgm:t>
        <a:bodyPr/>
        <a:lstStyle/>
        <a:p>
          <a:r>
            <a:rPr lang="tr-TR" b="1"/>
            <a:t>Sonuçlar </a:t>
          </a:r>
          <a:endParaRPr lang="en-US"/>
        </a:p>
      </dgm:t>
    </dgm:pt>
    <dgm:pt modelId="{6CAE4F78-45D2-442B-9DBE-CE2422DB13E8}" type="parTrans" cxnId="{3193A6AC-6467-4310-A3C4-374C88D32B18}">
      <dgm:prSet/>
      <dgm:spPr/>
      <dgm:t>
        <a:bodyPr/>
        <a:lstStyle/>
        <a:p>
          <a:endParaRPr lang="en-US"/>
        </a:p>
      </dgm:t>
    </dgm:pt>
    <dgm:pt modelId="{8923E88F-0FC0-4E65-B53F-2444EB055B66}" type="sibTrans" cxnId="{3193A6AC-6467-4310-A3C4-374C88D32B18}">
      <dgm:prSet/>
      <dgm:spPr/>
      <dgm:t>
        <a:bodyPr/>
        <a:lstStyle/>
        <a:p>
          <a:endParaRPr lang="en-US"/>
        </a:p>
      </dgm:t>
    </dgm:pt>
    <dgm:pt modelId="{B4323681-73A9-47E9-8631-5019C52F7D4D}">
      <dgm:prSet/>
      <dgm:spPr/>
      <dgm:t>
        <a:bodyPr/>
        <a:lstStyle/>
        <a:p>
          <a:r>
            <a:rPr lang="tr-TR"/>
            <a:t>Misafirlerden yerel halkın desteklenmesi ve yerel ürünlerin kullanılması hakkında geri bildirimlerde bulundular. Personel ve misafirlerden gelen olumlu geri bildirimler nedeniyle, yerel kaynaklı malzemeleri daha çok açık büfe ve menülere dâhil etmemiz güzel sonuç vermiştir.</a:t>
          </a:r>
          <a:endParaRPr lang="en-US"/>
        </a:p>
      </dgm:t>
    </dgm:pt>
    <dgm:pt modelId="{8EB0077E-9784-4457-A786-F0CB9109E803}" type="parTrans" cxnId="{9AF4A367-B66F-416B-939A-C7D16B6103D6}">
      <dgm:prSet/>
      <dgm:spPr/>
      <dgm:t>
        <a:bodyPr/>
        <a:lstStyle/>
        <a:p>
          <a:endParaRPr lang="en-US"/>
        </a:p>
      </dgm:t>
    </dgm:pt>
    <dgm:pt modelId="{159EDD9F-E6A9-4F72-90D4-3B6B589280F3}" type="sibTrans" cxnId="{9AF4A367-B66F-416B-939A-C7D16B6103D6}">
      <dgm:prSet/>
      <dgm:spPr/>
      <dgm:t>
        <a:bodyPr/>
        <a:lstStyle/>
        <a:p>
          <a:endParaRPr lang="en-US"/>
        </a:p>
      </dgm:t>
    </dgm:pt>
    <dgm:pt modelId="{6D3DCCF3-5C1D-4E0F-BC41-8F3DDD3DEB10}" type="pres">
      <dgm:prSet presAssocID="{EF329D3E-19D9-4622-8530-BD69C3E30688}" presName="Name0" presStyleCnt="0">
        <dgm:presLayoutVars>
          <dgm:dir/>
          <dgm:resizeHandles val="exact"/>
        </dgm:presLayoutVars>
      </dgm:prSet>
      <dgm:spPr/>
      <dgm:t>
        <a:bodyPr/>
        <a:lstStyle/>
        <a:p>
          <a:endParaRPr lang="tr-TR"/>
        </a:p>
      </dgm:t>
    </dgm:pt>
    <dgm:pt modelId="{A889A68A-8753-44B3-80AD-658EA56CF317}" type="pres">
      <dgm:prSet presAssocID="{D8F54E79-538D-4821-BA11-08EE3810B1C0}" presName="node" presStyleLbl="node1" presStyleIdx="0" presStyleCnt="2">
        <dgm:presLayoutVars>
          <dgm:bulletEnabled val="1"/>
        </dgm:presLayoutVars>
      </dgm:prSet>
      <dgm:spPr/>
      <dgm:t>
        <a:bodyPr/>
        <a:lstStyle/>
        <a:p>
          <a:endParaRPr lang="tr-TR"/>
        </a:p>
      </dgm:t>
    </dgm:pt>
    <dgm:pt modelId="{A4BE8D02-52A8-43A6-B190-C94E2A76C65C}" type="pres">
      <dgm:prSet presAssocID="{8923E88F-0FC0-4E65-B53F-2444EB055B66}" presName="sibTrans" presStyleLbl="sibTrans2D1" presStyleIdx="0" presStyleCnt="1"/>
      <dgm:spPr/>
      <dgm:t>
        <a:bodyPr/>
        <a:lstStyle/>
        <a:p>
          <a:endParaRPr lang="tr-TR"/>
        </a:p>
      </dgm:t>
    </dgm:pt>
    <dgm:pt modelId="{1B624F51-2C09-4E24-8C18-97A4AF5F3DEC}" type="pres">
      <dgm:prSet presAssocID="{8923E88F-0FC0-4E65-B53F-2444EB055B66}" presName="connectorText" presStyleLbl="sibTrans2D1" presStyleIdx="0" presStyleCnt="1"/>
      <dgm:spPr/>
      <dgm:t>
        <a:bodyPr/>
        <a:lstStyle/>
        <a:p>
          <a:endParaRPr lang="tr-TR"/>
        </a:p>
      </dgm:t>
    </dgm:pt>
    <dgm:pt modelId="{D371F3AA-6F58-498F-A9E0-5A18641484C9}" type="pres">
      <dgm:prSet presAssocID="{B4323681-73A9-47E9-8631-5019C52F7D4D}" presName="node" presStyleLbl="node1" presStyleIdx="1" presStyleCnt="2">
        <dgm:presLayoutVars>
          <dgm:bulletEnabled val="1"/>
        </dgm:presLayoutVars>
      </dgm:prSet>
      <dgm:spPr/>
      <dgm:t>
        <a:bodyPr/>
        <a:lstStyle/>
        <a:p>
          <a:endParaRPr lang="tr-TR"/>
        </a:p>
      </dgm:t>
    </dgm:pt>
  </dgm:ptLst>
  <dgm:cxnLst>
    <dgm:cxn modelId="{E3D161B9-318A-4399-8575-325E812E0767}" type="presOf" srcId="{EF329D3E-19D9-4622-8530-BD69C3E30688}" destId="{6D3DCCF3-5C1D-4E0F-BC41-8F3DDD3DEB10}" srcOrd="0" destOrd="0" presId="urn:microsoft.com/office/officeart/2005/8/layout/process1"/>
    <dgm:cxn modelId="{8B007160-14BE-4CF4-B6D7-5D570CD5951D}" type="presOf" srcId="{D8F54E79-538D-4821-BA11-08EE3810B1C0}" destId="{A889A68A-8753-44B3-80AD-658EA56CF317}" srcOrd="0" destOrd="0" presId="urn:microsoft.com/office/officeart/2005/8/layout/process1"/>
    <dgm:cxn modelId="{F548A174-689C-4037-AA42-465545C0BCA1}" type="presOf" srcId="{B4323681-73A9-47E9-8631-5019C52F7D4D}" destId="{D371F3AA-6F58-498F-A9E0-5A18641484C9}" srcOrd="0" destOrd="0" presId="urn:microsoft.com/office/officeart/2005/8/layout/process1"/>
    <dgm:cxn modelId="{BB56A736-E92F-421C-9012-0ADAB116F027}" type="presOf" srcId="{8923E88F-0FC0-4E65-B53F-2444EB055B66}" destId="{A4BE8D02-52A8-43A6-B190-C94E2A76C65C}" srcOrd="0" destOrd="0" presId="urn:microsoft.com/office/officeart/2005/8/layout/process1"/>
    <dgm:cxn modelId="{91C44C4F-88A8-415F-9D4C-E3549198DE56}" type="presOf" srcId="{8923E88F-0FC0-4E65-B53F-2444EB055B66}" destId="{1B624F51-2C09-4E24-8C18-97A4AF5F3DEC}" srcOrd="1" destOrd="0" presId="urn:microsoft.com/office/officeart/2005/8/layout/process1"/>
    <dgm:cxn modelId="{3193A6AC-6467-4310-A3C4-374C88D32B18}" srcId="{EF329D3E-19D9-4622-8530-BD69C3E30688}" destId="{D8F54E79-538D-4821-BA11-08EE3810B1C0}" srcOrd="0" destOrd="0" parTransId="{6CAE4F78-45D2-442B-9DBE-CE2422DB13E8}" sibTransId="{8923E88F-0FC0-4E65-B53F-2444EB055B66}"/>
    <dgm:cxn modelId="{9AF4A367-B66F-416B-939A-C7D16B6103D6}" srcId="{EF329D3E-19D9-4622-8530-BD69C3E30688}" destId="{B4323681-73A9-47E9-8631-5019C52F7D4D}" srcOrd="1" destOrd="0" parTransId="{8EB0077E-9784-4457-A786-F0CB9109E803}" sibTransId="{159EDD9F-E6A9-4F72-90D4-3B6B589280F3}"/>
    <dgm:cxn modelId="{985D7F7A-61F9-4CAB-8F2C-7A7EE25ACADA}" type="presParOf" srcId="{6D3DCCF3-5C1D-4E0F-BC41-8F3DDD3DEB10}" destId="{A889A68A-8753-44B3-80AD-658EA56CF317}" srcOrd="0" destOrd="0" presId="urn:microsoft.com/office/officeart/2005/8/layout/process1"/>
    <dgm:cxn modelId="{47C444E7-A398-4967-AD8C-2CD7B2E88945}" type="presParOf" srcId="{6D3DCCF3-5C1D-4E0F-BC41-8F3DDD3DEB10}" destId="{A4BE8D02-52A8-43A6-B190-C94E2A76C65C}" srcOrd="1" destOrd="0" presId="urn:microsoft.com/office/officeart/2005/8/layout/process1"/>
    <dgm:cxn modelId="{02E24D02-D565-4675-B770-9C30A4C8BF53}" type="presParOf" srcId="{A4BE8D02-52A8-43A6-B190-C94E2A76C65C}" destId="{1B624F51-2C09-4E24-8C18-97A4AF5F3DEC}" srcOrd="0" destOrd="0" presId="urn:microsoft.com/office/officeart/2005/8/layout/process1"/>
    <dgm:cxn modelId="{595CE864-8E6D-4BA3-80EA-4730B50C0C33}" type="presParOf" srcId="{6D3DCCF3-5C1D-4E0F-BC41-8F3DDD3DEB10}" destId="{D371F3AA-6F58-498F-A9E0-5A18641484C9}"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87C39B-99CA-43AF-A6C7-229B18C4206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07E6239-E7CA-4392-8D18-AE1ADFAC9BCD}">
      <dgm:prSet/>
      <dgm:spPr/>
      <dgm:t>
        <a:bodyPr/>
        <a:lstStyle/>
        <a:p>
          <a:r>
            <a:rPr lang="tr-TR"/>
            <a:t>Misafir beklentilerinin ötesine ulaşan çözümler üreterek, misafir memnuniyetimizi sağlamak ve sürdürmek için;</a:t>
          </a:r>
          <a:endParaRPr lang="en-US"/>
        </a:p>
      </dgm:t>
    </dgm:pt>
    <dgm:pt modelId="{6956BCDE-A71C-42CD-89AC-0936244291DC}" type="parTrans" cxnId="{0726D8DB-83DC-4A8D-9D4E-39B6FEF9E07E}">
      <dgm:prSet/>
      <dgm:spPr/>
      <dgm:t>
        <a:bodyPr/>
        <a:lstStyle/>
        <a:p>
          <a:endParaRPr lang="en-US"/>
        </a:p>
      </dgm:t>
    </dgm:pt>
    <dgm:pt modelId="{CC458D1E-5031-469F-8ABB-8CE898E986B7}" type="sibTrans" cxnId="{0726D8DB-83DC-4A8D-9D4E-39B6FEF9E07E}">
      <dgm:prSet/>
      <dgm:spPr/>
      <dgm:t>
        <a:bodyPr/>
        <a:lstStyle/>
        <a:p>
          <a:endParaRPr lang="en-US"/>
        </a:p>
      </dgm:t>
    </dgm:pt>
    <dgm:pt modelId="{FDAABD13-94B6-48C1-858A-737CDA5247D9}">
      <dgm:prSet/>
      <dgm:spPr/>
      <dgm:t>
        <a:bodyPr/>
        <a:lstStyle/>
        <a:p>
          <a:r>
            <a:rPr lang="tr-TR"/>
            <a:t>Çalışanlarımızın bilgi ve becerilerini eğitimlerle destekleyerek en üst seviyede tutulmasını sağlamayı,</a:t>
          </a:r>
          <a:endParaRPr lang="en-US"/>
        </a:p>
      </dgm:t>
    </dgm:pt>
    <dgm:pt modelId="{C0D0BD45-23DC-4375-9B42-4DD0CC570DAB}" type="parTrans" cxnId="{1BDCA120-1CBD-420A-B5E2-6EB053C02A47}">
      <dgm:prSet/>
      <dgm:spPr/>
      <dgm:t>
        <a:bodyPr/>
        <a:lstStyle/>
        <a:p>
          <a:endParaRPr lang="en-US"/>
        </a:p>
      </dgm:t>
    </dgm:pt>
    <dgm:pt modelId="{04A9BA24-D874-48A2-BED3-B189FEAA4127}" type="sibTrans" cxnId="{1BDCA120-1CBD-420A-B5E2-6EB053C02A47}">
      <dgm:prSet/>
      <dgm:spPr/>
      <dgm:t>
        <a:bodyPr/>
        <a:lstStyle/>
        <a:p>
          <a:endParaRPr lang="en-US"/>
        </a:p>
      </dgm:t>
    </dgm:pt>
    <dgm:pt modelId="{D9133D20-5B7B-4EAC-9EEB-C8EC48A23CCA}">
      <dgm:prSet/>
      <dgm:spPr/>
      <dgm:t>
        <a:bodyPr/>
        <a:lstStyle/>
        <a:p>
          <a:r>
            <a:rPr lang="tr-TR"/>
            <a:t>İnsan haklarına saygı kapsamında tüm paydaşlarımıza cinsiyet, cinsel tercih, yaş, dil, din, ırk, dezavantajlı ayrımı yapmaksızın eşit hak tanıma prensibine bağlı olmayı </a:t>
          </a:r>
          <a:endParaRPr lang="en-US"/>
        </a:p>
      </dgm:t>
    </dgm:pt>
    <dgm:pt modelId="{C8993BFC-9CCB-42B3-AB7C-2547BD974D23}" type="parTrans" cxnId="{5E2DF51C-DEF0-4C57-9A65-5945BCE25E03}">
      <dgm:prSet/>
      <dgm:spPr/>
      <dgm:t>
        <a:bodyPr/>
        <a:lstStyle/>
        <a:p>
          <a:endParaRPr lang="en-US"/>
        </a:p>
      </dgm:t>
    </dgm:pt>
    <dgm:pt modelId="{3E69FF2F-A819-41A5-A99A-AE6596CE49B5}" type="sibTrans" cxnId="{5E2DF51C-DEF0-4C57-9A65-5945BCE25E03}">
      <dgm:prSet/>
      <dgm:spPr/>
      <dgm:t>
        <a:bodyPr/>
        <a:lstStyle/>
        <a:p>
          <a:endParaRPr lang="en-US"/>
        </a:p>
      </dgm:t>
    </dgm:pt>
    <dgm:pt modelId="{F4336C5C-6045-4342-B4DD-F7C4E66BCCA4}">
      <dgm:prSet/>
      <dgm:spPr/>
      <dgm:t>
        <a:bodyPr/>
        <a:lstStyle/>
        <a:p>
          <a:r>
            <a:rPr lang="tr-TR"/>
            <a:t>İşletmemizde üretimin gıda güvenliği, hijyen standartları ve doğru tedarikçi seçimi doğrultusunda çalışanlarımız tarafından uygulanmasını,</a:t>
          </a:r>
          <a:endParaRPr lang="en-US"/>
        </a:p>
      </dgm:t>
    </dgm:pt>
    <dgm:pt modelId="{36C0448E-42DB-4E34-A5E6-E6238BE59585}" type="parTrans" cxnId="{18481A6F-6C13-444A-8DBD-7B5F0A78ABE7}">
      <dgm:prSet/>
      <dgm:spPr/>
      <dgm:t>
        <a:bodyPr/>
        <a:lstStyle/>
        <a:p>
          <a:endParaRPr lang="en-US"/>
        </a:p>
      </dgm:t>
    </dgm:pt>
    <dgm:pt modelId="{F12DB5AA-BFA8-4565-9AC4-341C9041A460}" type="sibTrans" cxnId="{18481A6F-6C13-444A-8DBD-7B5F0A78ABE7}">
      <dgm:prSet/>
      <dgm:spPr/>
      <dgm:t>
        <a:bodyPr/>
        <a:lstStyle/>
        <a:p>
          <a:endParaRPr lang="en-US"/>
        </a:p>
      </dgm:t>
    </dgm:pt>
    <dgm:pt modelId="{18B03D40-F667-4673-82AD-3548DABB3918}">
      <dgm:prSet/>
      <dgm:spPr/>
      <dgm:t>
        <a:bodyPr/>
        <a:lstStyle/>
        <a:p>
          <a:r>
            <a:rPr lang="tr-TR"/>
            <a:t>Tüm bu faaliyetlerin yerine getirilmesi sırasında ortaya çıkan her türlü çevresel olumsuz etkiyi en aza indirerek çevreye duyarlı bir üretim sağlamayı,</a:t>
          </a:r>
          <a:endParaRPr lang="en-US"/>
        </a:p>
      </dgm:t>
    </dgm:pt>
    <dgm:pt modelId="{8130E43A-5EDF-4920-8A2B-59B4194497BF}" type="parTrans" cxnId="{637FF3E2-EDFA-4CD8-BD4C-066E353ACF1A}">
      <dgm:prSet/>
      <dgm:spPr/>
      <dgm:t>
        <a:bodyPr/>
        <a:lstStyle/>
        <a:p>
          <a:endParaRPr lang="en-US"/>
        </a:p>
      </dgm:t>
    </dgm:pt>
    <dgm:pt modelId="{BF89A96F-231B-44BD-9AD8-6FBA48641C77}" type="sibTrans" cxnId="{637FF3E2-EDFA-4CD8-BD4C-066E353ACF1A}">
      <dgm:prSet/>
      <dgm:spPr/>
      <dgm:t>
        <a:bodyPr/>
        <a:lstStyle/>
        <a:p>
          <a:endParaRPr lang="en-US"/>
        </a:p>
      </dgm:t>
    </dgm:pt>
    <dgm:pt modelId="{AB53E742-3637-4A57-8B9D-27B82445F75E}">
      <dgm:prSet/>
      <dgm:spPr/>
      <dgm:t>
        <a:bodyPr/>
        <a:lstStyle/>
        <a:p>
          <a:r>
            <a:rPr lang="tr-TR"/>
            <a:t>Etkin olarak uygulanan ve sürekli geliştirilen yönetim sistemimizi uluslararası yasalara uyumlu çalışarak sürdürmeyi, böylece turizm sektöründe adı sistem kalitesiyle aranan ve her zaman anılan kurumsal bir şirket olmayı,</a:t>
          </a:r>
          <a:endParaRPr lang="en-US"/>
        </a:p>
      </dgm:t>
    </dgm:pt>
    <dgm:pt modelId="{1F78B1BF-9564-415F-8008-B177BE4F03FC}" type="parTrans" cxnId="{D1196B65-14B5-441C-9196-33E1DD644F60}">
      <dgm:prSet/>
      <dgm:spPr/>
      <dgm:t>
        <a:bodyPr/>
        <a:lstStyle/>
        <a:p>
          <a:endParaRPr lang="en-US"/>
        </a:p>
      </dgm:t>
    </dgm:pt>
    <dgm:pt modelId="{117D2271-9DC7-43AD-A66E-E30CB22A7424}" type="sibTrans" cxnId="{D1196B65-14B5-441C-9196-33E1DD644F60}">
      <dgm:prSet/>
      <dgm:spPr/>
      <dgm:t>
        <a:bodyPr/>
        <a:lstStyle/>
        <a:p>
          <a:endParaRPr lang="en-US"/>
        </a:p>
      </dgm:t>
    </dgm:pt>
    <dgm:pt modelId="{D81D2BBF-B7F3-4AD0-9C03-67C4928FC253}">
      <dgm:prSet/>
      <dgm:spPr/>
      <dgm:t>
        <a:bodyPr/>
        <a:lstStyle/>
        <a:p>
          <a:r>
            <a:rPr lang="tr-TR"/>
            <a:t>Bu kapsamda mevzuatlar çerçevesinde yapılan ortam düzenlemesi ve deneyimli personeli ile gelen her misafirini en üst düzeyde memnuniyetini sağlamak, önerileri ve istekleri doğrultusunda sistemin sürekli gelişimini gerçekleştirmeyi taahhüt ederiz.</a:t>
          </a:r>
          <a:endParaRPr lang="en-US"/>
        </a:p>
      </dgm:t>
    </dgm:pt>
    <dgm:pt modelId="{B5B6A893-839B-4D47-A36C-2EC0989DECD6}" type="parTrans" cxnId="{7B61EFFC-B20F-4422-B6E0-B0F4BEBD899F}">
      <dgm:prSet/>
      <dgm:spPr/>
      <dgm:t>
        <a:bodyPr/>
        <a:lstStyle/>
        <a:p>
          <a:endParaRPr lang="en-US"/>
        </a:p>
      </dgm:t>
    </dgm:pt>
    <dgm:pt modelId="{97DFCBD4-0D5B-4D13-9519-A21DF42DE53F}" type="sibTrans" cxnId="{7B61EFFC-B20F-4422-B6E0-B0F4BEBD899F}">
      <dgm:prSet/>
      <dgm:spPr/>
      <dgm:t>
        <a:bodyPr/>
        <a:lstStyle/>
        <a:p>
          <a:endParaRPr lang="en-US"/>
        </a:p>
      </dgm:t>
    </dgm:pt>
    <dgm:pt modelId="{F8D60305-6476-4C5A-B1A1-138C99360C3C}" type="pres">
      <dgm:prSet presAssocID="{C087C39B-99CA-43AF-A6C7-229B18C4206C}" presName="linear" presStyleCnt="0">
        <dgm:presLayoutVars>
          <dgm:animLvl val="lvl"/>
          <dgm:resizeHandles val="exact"/>
        </dgm:presLayoutVars>
      </dgm:prSet>
      <dgm:spPr/>
      <dgm:t>
        <a:bodyPr/>
        <a:lstStyle/>
        <a:p>
          <a:endParaRPr lang="tr-TR"/>
        </a:p>
      </dgm:t>
    </dgm:pt>
    <dgm:pt modelId="{FF5AFF6E-A48F-4664-9E8E-BF385F9B934F}" type="pres">
      <dgm:prSet presAssocID="{607E6239-E7CA-4392-8D18-AE1ADFAC9BCD}" presName="parentText" presStyleLbl="node1" presStyleIdx="0" presStyleCnt="7">
        <dgm:presLayoutVars>
          <dgm:chMax val="0"/>
          <dgm:bulletEnabled val="1"/>
        </dgm:presLayoutVars>
      </dgm:prSet>
      <dgm:spPr/>
      <dgm:t>
        <a:bodyPr/>
        <a:lstStyle/>
        <a:p>
          <a:endParaRPr lang="tr-TR"/>
        </a:p>
      </dgm:t>
    </dgm:pt>
    <dgm:pt modelId="{D70E8955-4450-417B-BD98-08C03BEC6C7C}" type="pres">
      <dgm:prSet presAssocID="{CC458D1E-5031-469F-8ABB-8CE898E986B7}" presName="spacer" presStyleCnt="0"/>
      <dgm:spPr/>
    </dgm:pt>
    <dgm:pt modelId="{2E6014B2-2E49-496C-B01D-EFFC734B7F5F}" type="pres">
      <dgm:prSet presAssocID="{FDAABD13-94B6-48C1-858A-737CDA5247D9}" presName="parentText" presStyleLbl="node1" presStyleIdx="1" presStyleCnt="7">
        <dgm:presLayoutVars>
          <dgm:chMax val="0"/>
          <dgm:bulletEnabled val="1"/>
        </dgm:presLayoutVars>
      </dgm:prSet>
      <dgm:spPr/>
      <dgm:t>
        <a:bodyPr/>
        <a:lstStyle/>
        <a:p>
          <a:endParaRPr lang="tr-TR"/>
        </a:p>
      </dgm:t>
    </dgm:pt>
    <dgm:pt modelId="{0E40EBAD-6E96-4C49-BA0C-1A80D474B530}" type="pres">
      <dgm:prSet presAssocID="{04A9BA24-D874-48A2-BED3-B189FEAA4127}" presName="spacer" presStyleCnt="0"/>
      <dgm:spPr/>
    </dgm:pt>
    <dgm:pt modelId="{9EE1B108-64F7-4F7B-99BC-720B60EA481E}" type="pres">
      <dgm:prSet presAssocID="{D9133D20-5B7B-4EAC-9EEB-C8EC48A23CCA}" presName="parentText" presStyleLbl="node1" presStyleIdx="2" presStyleCnt="7">
        <dgm:presLayoutVars>
          <dgm:chMax val="0"/>
          <dgm:bulletEnabled val="1"/>
        </dgm:presLayoutVars>
      </dgm:prSet>
      <dgm:spPr/>
      <dgm:t>
        <a:bodyPr/>
        <a:lstStyle/>
        <a:p>
          <a:endParaRPr lang="tr-TR"/>
        </a:p>
      </dgm:t>
    </dgm:pt>
    <dgm:pt modelId="{07249EBC-940A-4FA7-B38D-D6A9D22645DC}" type="pres">
      <dgm:prSet presAssocID="{3E69FF2F-A819-41A5-A99A-AE6596CE49B5}" presName="spacer" presStyleCnt="0"/>
      <dgm:spPr/>
    </dgm:pt>
    <dgm:pt modelId="{4D91B73E-093A-405F-876A-CB45BDB78BA5}" type="pres">
      <dgm:prSet presAssocID="{F4336C5C-6045-4342-B4DD-F7C4E66BCCA4}" presName="parentText" presStyleLbl="node1" presStyleIdx="3" presStyleCnt="7">
        <dgm:presLayoutVars>
          <dgm:chMax val="0"/>
          <dgm:bulletEnabled val="1"/>
        </dgm:presLayoutVars>
      </dgm:prSet>
      <dgm:spPr/>
      <dgm:t>
        <a:bodyPr/>
        <a:lstStyle/>
        <a:p>
          <a:endParaRPr lang="tr-TR"/>
        </a:p>
      </dgm:t>
    </dgm:pt>
    <dgm:pt modelId="{B6F3D470-036A-496B-99A9-ACE9390B7FD2}" type="pres">
      <dgm:prSet presAssocID="{F12DB5AA-BFA8-4565-9AC4-341C9041A460}" presName="spacer" presStyleCnt="0"/>
      <dgm:spPr/>
    </dgm:pt>
    <dgm:pt modelId="{CC5A7925-F801-4DFF-84D7-2D3D521B20A5}" type="pres">
      <dgm:prSet presAssocID="{18B03D40-F667-4673-82AD-3548DABB3918}" presName="parentText" presStyleLbl="node1" presStyleIdx="4" presStyleCnt="7">
        <dgm:presLayoutVars>
          <dgm:chMax val="0"/>
          <dgm:bulletEnabled val="1"/>
        </dgm:presLayoutVars>
      </dgm:prSet>
      <dgm:spPr/>
      <dgm:t>
        <a:bodyPr/>
        <a:lstStyle/>
        <a:p>
          <a:endParaRPr lang="tr-TR"/>
        </a:p>
      </dgm:t>
    </dgm:pt>
    <dgm:pt modelId="{F8E6835B-2F60-413C-83D2-B59D2E087D8A}" type="pres">
      <dgm:prSet presAssocID="{BF89A96F-231B-44BD-9AD8-6FBA48641C77}" presName="spacer" presStyleCnt="0"/>
      <dgm:spPr/>
    </dgm:pt>
    <dgm:pt modelId="{3DC35AE3-6BDE-4522-B539-D0D10048BBC6}" type="pres">
      <dgm:prSet presAssocID="{AB53E742-3637-4A57-8B9D-27B82445F75E}" presName="parentText" presStyleLbl="node1" presStyleIdx="5" presStyleCnt="7">
        <dgm:presLayoutVars>
          <dgm:chMax val="0"/>
          <dgm:bulletEnabled val="1"/>
        </dgm:presLayoutVars>
      </dgm:prSet>
      <dgm:spPr/>
      <dgm:t>
        <a:bodyPr/>
        <a:lstStyle/>
        <a:p>
          <a:endParaRPr lang="tr-TR"/>
        </a:p>
      </dgm:t>
    </dgm:pt>
    <dgm:pt modelId="{98B7D9CC-92A5-4E8D-A3BC-E132B29E23DF}" type="pres">
      <dgm:prSet presAssocID="{117D2271-9DC7-43AD-A66E-E30CB22A7424}" presName="spacer" presStyleCnt="0"/>
      <dgm:spPr/>
    </dgm:pt>
    <dgm:pt modelId="{1984B7BC-1873-460C-9D41-8F06C616892B}" type="pres">
      <dgm:prSet presAssocID="{D81D2BBF-B7F3-4AD0-9C03-67C4928FC253}" presName="parentText" presStyleLbl="node1" presStyleIdx="6" presStyleCnt="7">
        <dgm:presLayoutVars>
          <dgm:chMax val="0"/>
          <dgm:bulletEnabled val="1"/>
        </dgm:presLayoutVars>
      </dgm:prSet>
      <dgm:spPr/>
      <dgm:t>
        <a:bodyPr/>
        <a:lstStyle/>
        <a:p>
          <a:endParaRPr lang="tr-TR"/>
        </a:p>
      </dgm:t>
    </dgm:pt>
  </dgm:ptLst>
  <dgm:cxnLst>
    <dgm:cxn modelId="{0726D8DB-83DC-4A8D-9D4E-39B6FEF9E07E}" srcId="{C087C39B-99CA-43AF-A6C7-229B18C4206C}" destId="{607E6239-E7CA-4392-8D18-AE1ADFAC9BCD}" srcOrd="0" destOrd="0" parTransId="{6956BCDE-A71C-42CD-89AC-0936244291DC}" sibTransId="{CC458D1E-5031-469F-8ABB-8CE898E986B7}"/>
    <dgm:cxn modelId="{E013C0B3-A9C7-40F8-988F-1225EC2808DC}" type="presOf" srcId="{AB53E742-3637-4A57-8B9D-27B82445F75E}" destId="{3DC35AE3-6BDE-4522-B539-D0D10048BBC6}" srcOrd="0" destOrd="0" presId="urn:microsoft.com/office/officeart/2005/8/layout/vList2"/>
    <dgm:cxn modelId="{637FF3E2-EDFA-4CD8-BD4C-066E353ACF1A}" srcId="{C087C39B-99CA-43AF-A6C7-229B18C4206C}" destId="{18B03D40-F667-4673-82AD-3548DABB3918}" srcOrd="4" destOrd="0" parTransId="{8130E43A-5EDF-4920-8A2B-59B4194497BF}" sibTransId="{BF89A96F-231B-44BD-9AD8-6FBA48641C77}"/>
    <dgm:cxn modelId="{EACC4735-5590-4C31-A04E-9C706F2B66A2}" type="presOf" srcId="{F4336C5C-6045-4342-B4DD-F7C4E66BCCA4}" destId="{4D91B73E-093A-405F-876A-CB45BDB78BA5}" srcOrd="0" destOrd="0" presId="urn:microsoft.com/office/officeart/2005/8/layout/vList2"/>
    <dgm:cxn modelId="{95282506-C4A4-4A36-B89D-EB058DF78439}" type="presOf" srcId="{D81D2BBF-B7F3-4AD0-9C03-67C4928FC253}" destId="{1984B7BC-1873-460C-9D41-8F06C616892B}" srcOrd="0" destOrd="0" presId="urn:microsoft.com/office/officeart/2005/8/layout/vList2"/>
    <dgm:cxn modelId="{136AFAFA-8C1B-440A-841D-F6622CD8395C}" type="presOf" srcId="{C087C39B-99CA-43AF-A6C7-229B18C4206C}" destId="{F8D60305-6476-4C5A-B1A1-138C99360C3C}" srcOrd="0" destOrd="0" presId="urn:microsoft.com/office/officeart/2005/8/layout/vList2"/>
    <dgm:cxn modelId="{490A4B1F-F6D7-45B9-8CC5-90E77750C140}" type="presOf" srcId="{18B03D40-F667-4673-82AD-3548DABB3918}" destId="{CC5A7925-F801-4DFF-84D7-2D3D521B20A5}" srcOrd="0" destOrd="0" presId="urn:microsoft.com/office/officeart/2005/8/layout/vList2"/>
    <dgm:cxn modelId="{344EB568-A4A3-4076-8CEA-A2A785BB8585}" type="presOf" srcId="{607E6239-E7CA-4392-8D18-AE1ADFAC9BCD}" destId="{FF5AFF6E-A48F-4664-9E8E-BF385F9B934F}" srcOrd="0" destOrd="0" presId="urn:microsoft.com/office/officeart/2005/8/layout/vList2"/>
    <dgm:cxn modelId="{18481A6F-6C13-444A-8DBD-7B5F0A78ABE7}" srcId="{C087C39B-99CA-43AF-A6C7-229B18C4206C}" destId="{F4336C5C-6045-4342-B4DD-F7C4E66BCCA4}" srcOrd="3" destOrd="0" parTransId="{36C0448E-42DB-4E34-A5E6-E6238BE59585}" sibTransId="{F12DB5AA-BFA8-4565-9AC4-341C9041A460}"/>
    <dgm:cxn modelId="{46533C4B-B8D4-4602-8776-07A446A35F4E}" type="presOf" srcId="{D9133D20-5B7B-4EAC-9EEB-C8EC48A23CCA}" destId="{9EE1B108-64F7-4F7B-99BC-720B60EA481E}" srcOrd="0" destOrd="0" presId="urn:microsoft.com/office/officeart/2005/8/layout/vList2"/>
    <dgm:cxn modelId="{1BDCA120-1CBD-420A-B5E2-6EB053C02A47}" srcId="{C087C39B-99CA-43AF-A6C7-229B18C4206C}" destId="{FDAABD13-94B6-48C1-858A-737CDA5247D9}" srcOrd="1" destOrd="0" parTransId="{C0D0BD45-23DC-4375-9B42-4DD0CC570DAB}" sibTransId="{04A9BA24-D874-48A2-BED3-B189FEAA4127}"/>
    <dgm:cxn modelId="{95793878-2F78-4993-8038-2646E2C07688}" type="presOf" srcId="{FDAABD13-94B6-48C1-858A-737CDA5247D9}" destId="{2E6014B2-2E49-496C-B01D-EFFC734B7F5F}" srcOrd="0" destOrd="0" presId="urn:microsoft.com/office/officeart/2005/8/layout/vList2"/>
    <dgm:cxn modelId="{D1196B65-14B5-441C-9196-33E1DD644F60}" srcId="{C087C39B-99CA-43AF-A6C7-229B18C4206C}" destId="{AB53E742-3637-4A57-8B9D-27B82445F75E}" srcOrd="5" destOrd="0" parTransId="{1F78B1BF-9564-415F-8008-B177BE4F03FC}" sibTransId="{117D2271-9DC7-43AD-A66E-E30CB22A7424}"/>
    <dgm:cxn modelId="{7B61EFFC-B20F-4422-B6E0-B0F4BEBD899F}" srcId="{C087C39B-99CA-43AF-A6C7-229B18C4206C}" destId="{D81D2BBF-B7F3-4AD0-9C03-67C4928FC253}" srcOrd="6" destOrd="0" parTransId="{B5B6A893-839B-4D47-A36C-2EC0989DECD6}" sibTransId="{97DFCBD4-0D5B-4D13-9519-A21DF42DE53F}"/>
    <dgm:cxn modelId="{5E2DF51C-DEF0-4C57-9A65-5945BCE25E03}" srcId="{C087C39B-99CA-43AF-A6C7-229B18C4206C}" destId="{D9133D20-5B7B-4EAC-9EEB-C8EC48A23CCA}" srcOrd="2" destOrd="0" parTransId="{C8993BFC-9CCB-42B3-AB7C-2547BD974D23}" sibTransId="{3E69FF2F-A819-41A5-A99A-AE6596CE49B5}"/>
    <dgm:cxn modelId="{F8167371-AFEF-45F6-B6BF-87B24F90F66D}" type="presParOf" srcId="{F8D60305-6476-4C5A-B1A1-138C99360C3C}" destId="{FF5AFF6E-A48F-4664-9E8E-BF385F9B934F}" srcOrd="0" destOrd="0" presId="urn:microsoft.com/office/officeart/2005/8/layout/vList2"/>
    <dgm:cxn modelId="{27C703F1-3CBC-4F57-94D6-B9A3E399DE40}" type="presParOf" srcId="{F8D60305-6476-4C5A-B1A1-138C99360C3C}" destId="{D70E8955-4450-417B-BD98-08C03BEC6C7C}" srcOrd="1" destOrd="0" presId="urn:microsoft.com/office/officeart/2005/8/layout/vList2"/>
    <dgm:cxn modelId="{4790CE09-065F-4F10-9FEC-5D6025655A69}" type="presParOf" srcId="{F8D60305-6476-4C5A-B1A1-138C99360C3C}" destId="{2E6014B2-2E49-496C-B01D-EFFC734B7F5F}" srcOrd="2" destOrd="0" presId="urn:microsoft.com/office/officeart/2005/8/layout/vList2"/>
    <dgm:cxn modelId="{69554116-8A85-4DB0-BA3F-BADE49569D65}" type="presParOf" srcId="{F8D60305-6476-4C5A-B1A1-138C99360C3C}" destId="{0E40EBAD-6E96-4C49-BA0C-1A80D474B530}" srcOrd="3" destOrd="0" presId="urn:microsoft.com/office/officeart/2005/8/layout/vList2"/>
    <dgm:cxn modelId="{C91CE049-FF53-4415-94F4-7C4752DD7B45}" type="presParOf" srcId="{F8D60305-6476-4C5A-B1A1-138C99360C3C}" destId="{9EE1B108-64F7-4F7B-99BC-720B60EA481E}" srcOrd="4" destOrd="0" presId="urn:microsoft.com/office/officeart/2005/8/layout/vList2"/>
    <dgm:cxn modelId="{BCFAD4C8-1813-4EA2-9602-BC1A2CB1E3A5}" type="presParOf" srcId="{F8D60305-6476-4C5A-B1A1-138C99360C3C}" destId="{07249EBC-940A-4FA7-B38D-D6A9D22645DC}" srcOrd="5" destOrd="0" presId="urn:microsoft.com/office/officeart/2005/8/layout/vList2"/>
    <dgm:cxn modelId="{F242C246-6AF3-4EBF-8224-0D1A97C12878}" type="presParOf" srcId="{F8D60305-6476-4C5A-B1A1-138C99360C3C}" destId="{4D91B73E-093A-405F-876A-CB45BDB78BA5}" srcOrd="6" destOrd="0" presId="urn:microsoft.com/office/officeart/2005/8/layout/vList2"/>
    <dgm:cxn modelId="{11D16697-A01A-4AB2-B705-9BD868D78096}" type="presParOf" srcId="{F8D60305-6476-4C5A-B1A1-138C99360C3C}" destId="{B6F3D470-036A-496B-99A9-ACE9390B7FD2}" srcOrd="7" destOrd="0" presId="urn:microsoft.com/office/officeart/2005/8/layout/vList2"/>
    <dgm:cxn modelId="{A88F4B44-79DB-4170-8D40-E57FC05F855A}" type="presParOf" srcId="{F8D60305-6476-4C5A-B1A1-138C99360C3C}" destId="{CC5A7925-F801-4DFF-84D7-2D3D521B20A5}" srcOrd="8" destOrd="0" presId="urn:microsoft.com/office/officeart/2005/8/layout/vList2"/>
    <dgm:cxn modelId="{6DDAA71B-2907-464D-AA7E-B70B26E60693}" type="presParOf" srcId="{F8D60305-6476-4C5A-B1A1-138C99360C3C}" destId="{F8E6835B-2F60-413C-83D2-B59D2E087D8A}" srcOrd="9" destOrd="0" presId="urn:microsoft.com/office/officeart/2005/8/layout/vList2"/>
    <dgm:cxn modelId="{3523E016-E321-4ACE-8DA2-BD8F93B4F114}" type="presParOf" srcId="{F8D60305-6476-4C5A-B1A1-138C99360C3C}" destId="{3DC35AE3-6BDE-4522-B539-D0D10048BBC6}" srcOrd="10" destOrd="0" presId="urn:microsoft.com/office/officeart/2005/8/layout/vList2"/>
    <dgm:cxn modelId="{AC02D194-E3F5-46DD-8C7E-475F0C64E514}" type="presParOf" srcId="{F8D60305-6476-4C5A-B1A1-138C99360C3C}" destId="{98B7D9CC-92A5-4E8D-A3BC-E132B29E23DF}" srcOrd="11" destOrd="0" presId="urn:microsoft.com/office/officeart/2005/8/layout/vList2"/>
    <dgm:cxn modelId="{086E9606-ECEF-4DBB-B66F-A06B47EA838F}" type="presParOf" srcId="{F8D60305-6476-4C5A-B1A1-138C99360C3C}" destId="{1984B7BC-1873-460C-9D41-8F06C616892B}"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87C39B-99CA-43AF-A6C7-229B18C4206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07E6239-E7CA-4392-8D18-AE1ADFAC9BCD}">
      <dgm:prSet/>
      <dgm:spPr/>
      <dgm:t>
        <a:bodyPr/>
        <a:lstStyle/>
        <a:p>
          <a:pPr algn="l">
            <a:lnSpc>
              <a:spcPct val="90000"/>
            </a:lnSpc>
          </a:pPr>
          <a:r>
            <a:rPr lang="tr-TR"/>
            <a:t>Otel olarak çevreyi korur, kirlenmesini önler, çevreye olan olumsuz etkilerimizi azaltmayı hedefleriz. Bu kapsamda</a:t>
          </a:r>
          <a:endParaRPr lang="en-US"/>
        </a:p>
      </dgm:t>
    </dgm:pt>
    <dgm:pt modelId="{6956BCDE-A71C-42CD-89AC-0936244291DC}" type="parTrans" cxnId="{0726D8DB-83DC-4A8D-9D4E-39B6FEF9E07E}">
      <dgm:prSet/>
      <dgm:spPr/>
      <dgm:t>
        <a:bodyPr/>
        <a:lstStyle/>
        <a:p>
          <a:endParaRPr lang="en-US"/>
        </a:p>
      </dgm:t>
    </dgm:pt>
    <dgm:pt modelId="{CC458D1E-5031-469F-8ABB-8CE898E986B7}" type="sibTrans" cxnId="{0726D8DB-83DC-4A8D-9D4E-39B6FEF9E07E}">
      <dgm:prSet/>
      <dgm:spPr/>
      <dgm:t>
        <a:bodyPr/>
        <a:lstStyle/>
        <a:p>
          <a:endParaRPr lang="en-US"/>
        </a:p>
      </dgm:t>
    </dgm:pt>
    <dgm:pt modelId="{FDAABD13-94B6-48C1-858A-737CDA5247D9}">
      <dgm:prSet/>
      <dgm:spPr/>
      <dgm:t>
        <a:bodyPr/>
        <a:lstStyle/>
        <a:p>
          <a:pPr algn="l">
            <a:lnSpc>
              <a:spcPct val="90000"/>
            </a:lnSpc>
          </a:pPr>
          <a:r>
            <a:rPr lang="tr-TR"/>
            <a:t>Yasal düzenlemeler çerçevesinde çevreye verdiğimiz zararın etkisini değerlendirir ve kirliliği azaltacak yöntemler geliştirmeyi,</a:t>
          </a:r>
          <a:endParaRPr lang="en-US"/>
        </a:p>
      </dgm:t>
    </dgm:pt>
    <dgm:pt modelId="{C0D0BD45-23DC-4375-9B42-4DD0CC570DAB}" type="parTrans" cxnId="{1BDCA120-1CBD-420A-B5E2-6EB053C02A47}">
      <dgm:prSet/>
      <dgm:spPr/>
      <dgm:t>
        <a:bodyPr/>
        <a:lstStyle/>
        <a:p>
          <a:endParaRPr lang="en-US"/>
        </a:p>
      </dgm:t>
    </dgm:pt>
    <dgm:pt modelId="{04A9BA24-D874-48A2-BED3-B189FEAA4127}" type="sibTrans" cxnId="{1BDCA120-1CBD-420A-B5E2-6EB053C02A47}">
      <dgm:prSet/>
      <dgm:spPr/>
      <dgm:t>
        <a:bodyPr/>
        <a:lstStyle/>
        <a:p>
          <a:endParaRPr lang="en-US"/>
        </a:p>
      </dgm:t>
    </dgm:pt>
    <dgm:pt modelId="{D9133D20-5B7B-4EAC-9EEB-C8EC48A23CCA}">
      <dgm:prSet/>
      <dgm:spPr/>
      <dgm:t>
        <a:bodyPr/>
        <a:lstStyle/>
        <a:p>
          <a:pPr algn="l">
            <a:lnSpc>
              <a:spcPct val="90000"/>
            </a:lnSpc>
          </a:pPr>
          <a:r>
            <a:rPr lang="tr-TR"/>
            <a:t>Doğal kaynakların kontrollü kullanılması, enerji tüketiminin, hava, su ve toprak kirlenmesini en aza indirgenmesi için yürürlükte olan çevre kanun, yönetmelik, mevzuat ve düzenlemelere uymayı,</a:t>
          </a:r>
          <a:endParaRPr lang="en-US"/>
        </a:p>
      </dgm:t>
    </dgm:pt>
    <dgm:pt modelId="{C8993BFC-9CCB-42B3-AB7C-2547BD974D23}" type="parTrans" cxnId="{5E2DF51C-DEF0-4C57-9A65-5945BCE25E03}">
      <dgm:prSet/>
      <dgm:spPr/>
      <dgm:t>
        <a:bodyPr/>
        <a:lstStyle/>
        <a:p>
          <a:endParaRPr lang="en-US"/>
        </a:p>
      </dgm:t>
    </dgm:pt>
    <dgm:pt modelId="{3E69FF2F-A819-41A5-A99A-AE6596CE49B5}" type="sibTrans" cxnId="{5E2DF51C-DEF0-4C57-9A65-5945BCE25E03}">
      <dgm:prSet/>
      <dgm:spPr/>
      <dgm:t>
        <a:bodyPr/>
        <a:lstStyle/>
        <a:p>
          <a:endParaRPr lang="en-US"/>
        </a:p>
      </dgm:t>
    </dgm:pt>
    <dgm:pt modelId="{F4336C5C-6045-4342-B4DD-F7C4E66BCCA4}">
      <dgm:prSet/>
      <dgm:spPr/>
      <dgm:t>
        <a:bodyPr/>
        <a:lstStyle/>
        <a:p>
          <a:pPr algn="l">
            <a:lnSpc>
              <a:spcPct val="90000"/>
            </a:lnSpc>
          </a:pPr>
          <a:r>
            <a:rPr lang="tr-TR"/>
            <a:t>Su, enerji ve tüm doğal kaynakları tasarruflu kullanmaya çalışırız, bu hassasiyetimizi çalışanlarımız, misafirlerimiz, tedarikçilerimiz ile paylaşmayı,</a:t>
          </a:r>
          <a:endParaRPr lang="en-US"/>
        </a:p>
      </dgm:t>
    </dgm:pt>
    <dgm:pt modelId="{36C0448E-42DB-4E34-A5E6-E6238BE59585}" type="parTrans" cxnId="{18481A6F-6C13-444A-8DBD-7B5F0A78ABE7}">
      <dgm:prSet/>
      <dgm:spPr/>
      <dgm:t>
        <a:bodyPr/>
        <a:lstStyle/>
        <a:p>
          <a:endParaRPr lang="en-US"/>
        </a:p>
      </dgm:t>
    </dgm:pt>
    <dgm:pt modelId="{F12DB5AA-BFA8-4565-9AC4-341C9041A460}" type="sibTrans" cxnId="{18481A6F-6C13-444A-8DBD-7B5F0A78ABE7}">
      <dgm:prSet/>
      <dgm:spPr/>
      <dgm:t>
        <a:bodyPr/>
        <a:lstStyle/>
        <a:p>
          <a:endParaRPr lang="en-US"/>
        </a:p>
      </dgm:t>
    </dgm:pt>
    <dgm:pt modelId="{18B03D40-F667-4673-82AD-3548DABB3918}">
      <dgm:prSet/>
      <dgm:spPr/>
      <dgm:t>
        <a:bodyPr/>
        <a:lstStyle/>
        <a:p>
          <a:pPr algn="l">
            <a:lnSpc>
              <a:spcPct val="90000"/>
            </a:lnSpc>
          </a:pPr>
          <a:r>
            <a:rPr lang="tr-TR"/>
            <a:t>İçinde yaşadığımız çevreyi korumak ve devamlılığını sağlamak için faaliyetlerimizin yürütülmesi esnasında çevreye olumsuz etkilerimizi tespit edip ve olası tehlikeleri ve atıklarımızı kontrol altına almayı,</a:t>
          </a:r>
          <a:endParaRPr lang="en-US"/>
        </a:p>
      </dgm:t>
    </dgm:pt>
    <dgm:pt modelId="{8130E43A-5EDF-4920-8A2B-59B4194497BF}" type="parTrans" cxnId="{637FF3E2-EDFA-4CD8-BD4C-066E353ACF1A}">
      <dgm:prSet/>
      <dgm:spPr/>
      <dgm:t>
        <a:bodyPr/>
        <a:lstStyle/>
        <a:p>
          <a:endParaRPr lang="en-US"/>
        </a:p>
      </dgm:t>
    </dgm:pt>
    <dgm:pt modelId="{BF89A96F-231B-44BD-9AD8-6FBA48641C77}" type="sibTrans" cxnId="{637FF3E2-EDFA-4CD8-BD4C-066E353ACF1A}">
      <dgm:prSet/>
      <dgm:spPr/>
      <dgm:t>
        <a:bodyPr/>
        <a:lstStyle/>
        <a:p>
          <a:endParaRPr lang="en-US"/>
        </a:p>
      </dgm:t>
    </dgm:pt>
    <dgm:pt modelId="{AB53E742-3637-4A57-8B9D-27B82445F75E}">
      <dgm:prSet/>
      <dgm:spPr/>
      <dgm:t>
        <a:bodyPr/>
        <a:lstStyle/>
        <a:p>
          <a:pPr algn="l">
            <a:lnSpc>
              <a:spcPct val="90000"/>
            </a:lnSpc>
          </a:pPr>
          <a:r>
            <a:rPr lang="tr-TR"/>
            <a:t>Çevre yönetimi konusundaki performansımızı ölçüp ve bu verileri hedefler ile izleyip ve sürekli iyileştirme prensibiyle çalışmayı,</a:t>
          </a:r>
          <a:endParaRPr lang="en-US"/>
        </a:p>
      </dgm:t>
    </dgm:pt>
    <dgm:pt modelId="{1F78B1BF-9564-415F-8008-B177BE4F03FC}" type="parTrans" cxnId="{D1196B65-14B5-441C-9196-33E1DD644F60}">
      <dgm:prSet/>
      <dgm:spPr/>
      <dgm:t>
        <a:bodyPr/>
        <a:lstStyle/>
        <a:p>
          <a:endParaRPr lang="en-US"/>
        </a:p>
      </dgm:t>
    </dgm:pt>
    <dgm:pt modelId="{117D2271-9DC7-43AD-A66E-E30CB22A7424}" type="sibTrans" cxnId="{D1196B65-14B5-441C-9196-33E1DD644F60}">
      <dgm:prSet/>
      <dgm:spPr/>
      <dgm:t>
        <a:bodyPr/>
        <a:lstStyle/>
        <a:p>
          <a:endParaRPr lang="en-US"/>
        </a:p>
      </dgm:t>
    </dgm:pt>
    <dgm:pt modelId="{D81D2BBF-B7F3-4AD0-9C03-67C4928FC253}">
      <dgm:prSet/>
      <dgm:spPr/>
      <dgm:t>
        <a:bodyPr/>
        <a:lstStyle/>
        <a:p>
          <a:pPr algn="l">
            <a:lnSpc>
              <a:spcPct val="90000"/>
            </a:lnSpc>
          </a:pPr>
          <a:r>
            <a:rPr lang="tr-TR"/>
            <a:t>Misafirlerimizin, çalışanlarımızın ve tedarikçilerimizin çevre politikamıza katılımını sağlamak için çalışmalar yapar, bir yaşam kültürü haline gelmesi için çalışmayı,</a:t>
          </a:r>
          <a:endParaRPr lang="en-US"/>
        </a:p>
      </dgm:t>
    </dgm:pt>
    <dgm:pt modelId="{B5B6A893-839B-4D47-A36C-2EC0989DECD6}" type="parTrans" cxnId="{7B61EFFC-B20F-4422-B6E0-B0F4BEBD899F}">
      <dgm:prSet/>
      <dgm:spPr/>
      <dgm:t>
        <a:bodyPr/>
        <a:lstStyle/>
        <a:p>
          <a:endParaRPr lang="en-US"/>
        </a:p>
      </dgm:t>
    </dgm:pt>
    <dgm:pt modelId="{97DFCBD4-0D5B-4D13-9519-A21DF42DE53F}" type="sibTrans" cxnId="{7B61EFFC-B20F-4422-B6E0-B0F4BEBD899F}">
      <dgm:prSet/>
      <dgm:spPr/>
      <dgm:t>
        <a:bodyPr/>
        <a:lstStyle/>
        <a:p>
          <a:endParaRPr lang="en-US"/>
        </a:p>
      </dgm:t>
    </dgm:pt>
    <dgm:pt modelId="{CB579685-5BDF-4273-A404-9499E6B8EF93}">
      <dgm:prSet phldr="0"/>
      <dgm:spPr/>
      <dgm:t>
        <a:bodyPr/>
        <a:lstStyle/>
        <a:p>
          <a:pPr algn="l">
            <a:lnSpc>
              <a:spcPct val="90000"/>
            </a:lnSpc>
          </a:pPr>
          <a:r>
            <a:rPr lang="tr-TR"/>
            <a:t>Atıklarımızı kaynağında ayırmaya özen gösterip, böylece daha fazla atığın geri dönüşüm şansına sahip olacağını, doğaya zarar vermeden yok edilebileceğini bilip, atık miktarını azaltmayı hedeflemeyi,</a:t>
          </a:r>
          <a:endParaRPr lang="en-US"/>
        </a:p>
      </dgm:t>
    </dgm:pt>
    <dgm:pt modelId="{59B919F2-413A-4E0C-87AA-1765DA2CFFD6}" type="parTrans" cxnId="{FCE320E5-39E8-47F3-94A2-66EEC8BA13F5}">
      <dgm:prSet/>
      <dgm:spPr/>
    </dgm:pt>
    <dgm:pt modelId="{348EAAF7-9082-4194-B3B2-CBC64A357ECF}" type="sibTrans" cxnId="{FCE320E5-39E8-47F3-94A2-66EEC8BA13F5}">
      <dgm:prSet/>
      <dgm:spPr/>
    </dgm:pt>
    <dgm:pt modelId="{5BE45700-2714-4A71-AA5B-B9734DA27007}">
      <dgm:prSet phldr="0"/>
      <dgm:spPr/>
      <dgm:t>
        <a:bodyPr/>
        <a:lstStyle/>
        <a:p>
          <a:pPr algn="l">
            <a:lnSpc>
              <a:spcPct val="90000"/>
            </a:lnSpc>
          </a:pPr>
          <a:r>
            <a:rPr lang="tr-TR"/>
            <a:t>Kullanılan zararlı maddeleri en aza indirgemeye çalışarak çevre kirliliğinin önüne geçmeyi,</a:t>
          </a:r>
          <a:endParaRPr lang="en-US"/>
        </a:p>
      </dgm:t>
    </dgm:pt>
    <dgm:pt modelId="{C339C5F1-FEAC-4636-96F6-C8314F747D1E}" type="parTrans" cxnId="{BCE5BC61-799A-4258-ACF6-BBC589D445C6}">
      <dgm:prSet/>
      <dgm:spPr/>
    </dgm:pt>
    <dgm:pt modelId="{A5FF7078-8378-4B71-B1B0-256C601F26C8}" type="sibTrans" cxnId="{BCE5BC61-799A-4258-ACF6-BBC589D445C6}">
      <dgm:prSet/>
      <dgm:spPr/>
    </dgm:pt>
    <dgm:pt modelId="{F8A96CBD-93CA-4C8D-8865-0BBA025153EA}">
      <dgm:prSet phldr="0"/>
      <dgm:spPr/>
      <dgm:t>
        <a:bodyPr/>
        <a:lstStyle/>
        <a:p>
          <a:pPr algn="l">
            <a:lnSpc>
              <a:spcPct val="90000"/>
            </a:lnSpc>
          </a:pPr>
          <a:r>
            <a:rPr lang="tr-TR"/>
            <a:t>Çalışanlarımızı çevre ve sürdürülebilirlik konusunda eğitmeyi ve duyarlılıklarını ve farkındalıklarını artırmayı,</a:t>
          </a:r>
          <a:endParaRPr lang="en-US"/>
        </a:p>
      </dgm:t>
    </dgm:pt>
    <dgm:pt modelId="{9F817FDA-1782-480D-B14D-3AA5D322ACEB}" type="parTrans" cxnId="{00D7D995-CBC0-41ED-82DB-0F6F82B4BC2E}">
      <dgm:prSet/>
      <dgm:spPr/>
    </dgm:pt>
    <dgm:pt modelId="{201F4312-7DDF-48B2-BD72-9EB83639049D}" type="sibTrans" cxnId="{00D7D995-CBC0-41ED-82DB-0F6F82B4BC2E}">
      <dgm:prSet/>
      <dgm:spPr/>
    </dgm:pt>
    <dgm:pt modelId="{C9C39476-E38C-4734-B546-455338349A0C}">
      <dgm:prSet phldr="0"/>
      <dgm:spPr/>
      <dgm:t>
        <a:bodyPr/>
        <a:lstStyle/>
        <a:p>
          <a:pPr algn="l">
            <a:lnSpc>
              <a:spcPct val="90000"/>
            </a:lnSpc>
          </a:pPr>
          <a:r>
            <a:rPr lang="tr-TR"/>
            <a:t>Doğal alanlara ziyaretlerde misafirlerimize davranış kuralları ile ilgili bilgi verip, alanlara zarar verilmesinin önüne geçmeyi benimsemeyi,</a:t>
          </a:r>
          <a:endParaRPr lang="en-US"/>
        </a:p>
      </dgm:t>
    </dgm:pt>
    <dgm:pt modelId="{8B6823DF-C4BA-41B8-BD42-27EB952BF337}" type="parTrans" cxnId="{27FFD968-285A-4443-99D9-BBCCEB420544}">
      <dgm:prSet/>
      <dgm:spPr/>
    </dgm:pt>
    <dgm:pt modelId="{5CF1A3C2-C6DD-445A-9DE4-3B9EA3ECFD54}" type="sibTrans" cxnId="{27FFD968-285A-4443-99D9-BBCCEB420544}">
      <dgm:prSet/>
      <dgm:spPr/>
    </dgm:pt>
    <dgm:pt modelId="{C0C77762-8B8C-4BB9-A97B-A0196757E79A}">
      <dgm:prSet phldr="0"/>
      <dgm:spPr/>
      <dgm:t>
        <a:bodyPr/>
        <a:lstStyle/>
        <a:p>
          <a:pPr algn="l">
            <a:lnSpc>
              <a:spcPct val="90000"/>
            </a:lnSpc>
          </a:pPr>
          <a:r>
            <a:rPr lang="tr-TR"/>
            <a:t>Biyoçeşitlilik korunması ile ilgili çalışmalar yapmayı ve paydaşlarımızı da bu konuda bilinçlendirmeyi,</a:t>
          </a:r>
          <a:endParaRPr lang="en-US"/>
        </a:p>
      </dgm:t>
    </dgm:pt>
    <dgm:pt modelId="{9A3918FC-1CB7-4A77-BCDB-E635602F3AFD}" type="parTrans" cxnId="{72629F05-E963-443E-880A-79AB6ECB6D51}">
      <dgm:prSet/>
      <dgm:spPr/>
    </dgm:pt>
    <dgm:pt modelId="{18C7DA28-E60E-4881-98C6-1F4BD32BF4A9}" type="sibTrans" cxnId="{72629F05-E963-443E-880A-79AB6ECB6D51}">
      <dgm:prSet/>
      <dgm:spPr/>
    </dgm:pt>
    <dgm:pt modelId="{3D79765A-89A3-406A-A2D8-228D4E05F65C}">
      <dgm:prSet phldr="0"/>
      <dgm:spPr/>
      <dgm:t>
        <a:bodyPr/>
        <a:lstStyle/>
        <a:p>
          <a:pPr algn="l">
            <a:lnSpc>
              <a:spcPct val="90000"/>
            </a:lnSpc>
          </a:pPr>
          <a:r>
            <a:rPr lang="tr-TR"/>
            <a:t>Vahşi hayvanların korunmasını, tüm hayvanların refahının sağlanmasını benimser, onların beslenme esir tutulma avlanma gibi faaliyetlere alet edilmesine şiddetle karşı çıkmayı, taahhüt ederiz</a:t>
          </a:r>
          <a:endParaRPr lang="en-US"/>
        </a:p>
      </dgm:t>
    </dgm:pt>
    <dgm:pt modelId="{F0472251-A739-486C-9E08-D1A164D8FD17}" type="parTrans" cxnId="{66101277-6D6B-467F-ADCF-97163C138BD6}">
      <dgm:prSet/>
      <dgm:spPr/>
    </dgm:pt>
    <dgm:pt modelId="{7394B3DA-DA7D-44F0-BBE2-55BF4AFB6873}" type="sibTrans" cxnId="{66101277-6D6B-467F-ADCF-97163C138BD6}">
      <dgm:prSet/>
      <dgm:spPr/>
    </dgm:pt>
    <dgm:pt modelId="{F8D60305-6476-4C5A-B1A1-138C99360C3C}" type="pres">
      <dgm:prSet presAssocID="{C087C39B-99CA-43AF-A6C7-229B18C4206C}" presName="linear" presStyleCnt="0">
        <dgm:presLayoutVars>
          <dgm:animLvl val="lvl"/>
          <dgm:resizeHandles val="exact"/>
        </dgm:presLayoutVars>
      </dgm:prSet>
      <dgm:spPr/>
      <dgm:t>
        <a:bodyPr/>
        <a:lstStyle/>
        <a:p>
          <a:endParaRPr lang="tr-TR"/>
        </a:p>
      </dgm:t>
    </dgm:pt>
    <dgm:pt modelId="{FF5AFF6E-A48F-4664-9E8E-BF385F9B934F}" type="pres">
      <dgm:prSet presAssocID="{607E6239-E7CA-4392-8D18-AE1ADFAC9BCD}" presName="parentText" presStyleLbl="node1" presStyleIdx="0" presStyleCnt="13">
        <dgm:presLayoutVars>
          <dgm:chMax val="0"/>
          <dgm:bulletEnabled val="1"/>
        </dgm:presLayoutVars>
      </dgm:prSet>
      <dgm:spPr/>
      <dgm:t>
        <a:bodyPr/>
        <a:lstStyle/>
        <a:p>
          <a:endParaRPr lang="tr-TR"/>
        </a:p>
      </dgm:t>
    </dgm:pt>
    <dgm:pt modelId="{D70E8955-4450-417B-BD98-08C03BEC6C7C}" type="pres">
      <dgm:prSet presAssocID="{CC458D1E-5031-469F-8ABB-8CE898E986B7}" presName="spacer" presStyleCnt="0"/>
      <dgm:spPr/>
    </dgm:pt>
    <dgm:pt modelId="{2E6014B2-2E49-496C-B01D-EFFC734B7F5F}" type="pres">
      <dgm:prSet presAssocID="{FDAABD13-94B6-48C1-858A-737CDA5247D9}" presName="parentText" presStyleLbl="node1" presStyleIdx="1" presStyleCnt="13">
        <dgm:presLayoutVars>
          <dgm:chMax val="0"/>
          <dgm:bulletEnabled val="1"/>
        </dgm:presLayoutVars>
      </dgm:prSet>
      <dgm:spPr/>
      <dgm:t>
        <a:bodyPr/>
        <a:lstStyle/>
        <a:p>
          <a:endParaRPr lang="tr-TR"/>
        </a:p>
      </dgm:t>
    </dgm:pt>
    <dgm:pt modelId="{0E40EBAD-6E96-4C49-BA0C-1A80D474B530}" type="pres">
      <dgm:prSet presAssocID="{04A9BA24-D874-48A2-BED3-B189FEAA4127}" presName="spacer" presStyleCnt="0"/>
      <dgm:spPr/>
    </dgm:pt>
    <dgm:pt modelId="{9EE1B108-64F7-4F7B-99BC-720B60EA481E}" type="pres">
      <dgm:prSet presAssocID="{D9133D20-5B7B-4EAC-9EEB-C8EC48A23CCA}" presName="parentText" presStyleLbl="node1" presStyleIdx="2" presStyleCnt="13">
        <dgm:presLayoutVars>
          <dgm:chMax val="0"/>
          <dgm:bulletEnabled val="1"/>
        </dgm:presLayoutVars>
      </dgm:prSet>
      <dgm:spPr/>
      <dgm:t>
        <a:bodyPr/>
        <a:lstStyle/>
        <a:p>
          <a:endParaRPr lang="tr-TR"/>
        </a:p>
      </dgm:t>
    </dgm:pt>
    <dgm:pt modelId="{07249EBC-940A-4FA7-B38D-D6A9D22645DC}" type="pres">
      <dgm:prSet presAssocID="{3E69FF2F-A819-41A5-A99A-AE6596CE49B5}" presName="spacer" presStyleCnt="0"/>
      <dgm:spPr/>
    </dgm:pt>
    <dgm:pt modelId="{4D91B73E-093A-405F-876A-CB45BDB78BA5}" type="pres">
      <dgm:prSet presAssocID="{F4336C5C-6045-4342-B4DD-F7C4E66BCCA4}" presName="parentText" presStyleLbl="node1" presStyleIdx="3" presStyleCnt="13">
        <dgm:presLayoutVars>
          <dgm:chMax val="0"/>
          <dgm:bulletEnabled val="1"/>
        </dgm:presLayoutVars>
      </dgm:prSet>
      <dgm:spPr/>
      <dgm:t>
        <a:bodyPr/>
        <a:lstStyle/>
        <a:p>
          <a:endParaRPr lang="tr-TR"/>
        </a:p>
      </dgm:t>
    </dgm:pt>
    <dgm:pt modelId="{B6F3D470-036A-496B-99A9-ACE9390B7FD2}" type="pres">
      <dgm:prSet presAssocID="{F12DB5AA-BFA8-4565-9AC4-341C9041A460}" presName="spacer" presStyleCnt="0"/>
      <dgm:spPr/>
    </dgm:pt>
    <dgm:pt modelId="{CC5A7925-F801-4DFF-84D7-2D3D521B20A5}" type="pres">
      <dgm:prSet presAssocID="{18B03D40-F667-4673-82AD-3548DABB3918}" presName="parentText" presStyleLbl="node1" presStyleIdx="4" presStyleCnt="13">
        <dgm:presLayoutVars>
          <dgm:chMax val="0"/>
          <dgm:bulletEnabled val="1"/>
        </dgm:presLayoutVars>
      </dgm:prSet>
      <dgm:spPr/>
      <dgm:t>
        <a:bodyPr/>
        <a:lstStyle/>
        <a:p>
          <a:endParaRPr lang="tr-TR"/>
        </a:p>
      </dgm:t>
    </dgm:pt>
    <dgm:pt modelId="{F8E6835B-2F60-413C-83D2-B59D2E087D8A}" type="pres">
      <dgm:prSet presAssocID="{BF89A96F-231B-44BD-9AD8-6FBA48641C77}" presName="spacer" presStyleCnt="0"/>
      <dgm:spPr/>
    </dgm:pt>
    <dgm:pt modelId="{45B61D55-EEA1-44AB-8109-4D71A29D0BFF}" type="pres">
      <dgm:prSet presAssocID="{CB579685-5BDF-4273-A404-9499E6B8EF93}" presName="parentText" presStyleLbl="node1" presStyleIdx="5" presStyleCnt="13">
        <dgm:presLayoutVars>
          <dgm:chMax val="0"/>
          <dgm:bulletEnabled val="1"/>
        </dgm:presLayoutVars>
      </dgm:prSet>
      <dgm:spPr/>
      <dgm:t>
        <a:bodyPr/>
        <a:lstStyle/>
        <a:p>
          <a:endParaRPr lang="tr-TR"/>
        </a:p>
      </dgm:t>
    </dgm:pt>
    <dgm:pt modelId="{7823AE68-B580-4889-AFF2-5638DE2D6732}" type="pres">
      <dgm:prSet presAssocID="{348EAAF7-9082-4194-B3B2-CBC64A357ECF}" presName="spacer" presStyleCnt="0"/>
      <dgm:spPr/>
    </dgm:pt>
    <dgm:pt modelId="{F3BB50C7-2C9E-434A-B650-5A7925929889}" type="pres">
      <dgm:prSet presAssocID="{5BE45700-2714-4A71-AA5B-B9734DA27007}" presName="parentText" presStyleLbl="node1" presStyleIdx="6" presStyleCnt="13">
        <dgm:presLayoutVars>
          <dgm:chMax val="0"/>
          <dgm:bulletEnabled val="1"/>
        </dgm:presLayoutVars>
      </dgm:prSet>
      <dgm:spPr/>
      <dgm:t>
        <a:bodyPr/>
        <a:lstStyle/>
        <a:p>
          <a:endParaRPr lang="tr-TR"/>
        </a:p>
      </dgm:t>
    </dgm:pt>
    <dgm:pt modelId="{F505B3D0-C4E8-4884-95D4-CA158714E2EB}" type="pres">
      <dgm:prSet presAssocID="{A5FF7078-8378-4B71-B1B0-256C601F26C8}" presName="spacer" presStyleCnt="0"/>
      <dgm:spPr/>
    </dgm:pt>
    <dgm:pt modelId="{3DC35AE3-6BDE-4522-B539-D0D10048BBC6}" type="pres">
      <dgm:prSet presAssocID="{AB53E742-3637-4A57-8B9D-27B82445F75E}" presName="parentText" presStyleLbl="node1" presStyleIdx="7" presStyleCnt="13">
        <dgm:presLayoutVars>
          <dgm:chMax val="0"/>
          <dgm:bulletEnabled val="1"/>
        </dgm:presLayoutVars>
      </dgm:prSet>
      <dgm:spPr/>
      <dgm:t>
        <a:bodyPr/>
        <a:lstStyle/>
        <a:p>
          <a:endParaRPr lang="tr-TR"/>
        </a:p>
      </dgm:t>
    </dgm:pt>
    <dgm:pt modelId="{98B7D9CC-92A5-4E8D-A3BC-E132B29E23DF}" type="pres">
      <dgm:prSet presAssocID="{117D2271-9DC7-43AD-A66E-E30CB22A7424}" presName="spacer" presStyleCnt="0"/>
      <dgm:spPr/>
    </dgm:pt>
    <dgm:pt modelId="{75CD2782-3964-4021-9A5F-A2A11668D686}" type="pres">
      <dgm:prSet presAssocID="{F8A96CBD-93CA-4C8D-8865-0BBA025153EA}" presName="parentText" presStyleLbl="node1" presStyleIdx="8" presStyleCnt="13">
        <dgm:presLayoutVars>
          <dgm:chMax val="0"/>
          <dgm:bulletEnabled val="1"/>
        </dgm:presLayoutVars>
      </dgm:prSet>
      <dgm:spPr/>
      <dgm:t>
        <a:bodyPr/>
        <a:lstStyle/>
        <a:p>
          <a:endParaRPr lang="tr-TR"/>
        </a:p>
      </dgm:t>
    </dgm:pt>
    <dgm:pt modelId="{47C3D776-1FCC-4F52-939D-004513F348B3}" type="pres">
      <dgm:prSet presAssocID="{201F4312-7DDF-48B2-BD72-9EB83639049D}" presName="spacer" presStyleCnt="0"/>
      <dgm:spPr/>
    </dgm:pt>
    <dgm:pt modelId="{1984B7BC-1873-460C-9D41-8F06C616892B}" type="pres">
      <dgm:prSet presAssocID="{D81D2BBF-B7F3-4AD0-9C03-67C4928FC253}" presName="parentText" presStyleLbl="node1" presStyleIdx="9" presStyleCnt="13">
        <dgm:presLayoutVars>
          <dgm:chMax val="0"/>
          <dgm:bulletEnabled val="1"/>
        </dgm:presLayoutVars>
      </dgm:prSet>
      <dgm:spPr/>
      <dgm:t>
        <a:bodyPr/>
        <a:lstStyle/>
        <a:p>
          <a:endParaRPr lang="tr-TR"/>
        </a:p>
      </dgm:t>
    </dgm:pt>
    <dgm:pt modelId="{A4054678-562B-4B82-B0B1-EFAEE9FD7BDD}" type="pres">
      <dgm:prSet presAssocID="{97DFCBD4-0D5B-4D13-9519-A21DF42DE53F}" presName="spacer" presStyleCnt="0"/>
      <dgm:spPr/>
    </dgm:pt>
    <dgm:pt modelId="{C60CED94-E4DE-412D-9BD3-965730020B80}" type="pres">
      <dgm:prSet presAssocID="{C9C39476-E38C-4734-B546-455338349A0C}" presName="parentText" presStyleLbl="node1" presStyleIdx="10" presStyleCnt="13">
        <dgm:presLayoutVars>
          <dgm:chMax val="0"/>
          <dgm:bulletEnabled val="1"/>
        </dgm:presLayoutVars>
      </dgm:prSet>
      <dgm:spPr/>
      <dgm:t>
        <a:bodyPr/>
        <a:lstStyle/>
        <a:p>
          <a:endParaRPr lang="tr-TR"/>
        </a:p>
      </dgm:t>
    </dgm:pt>
    <dgm:pt modelId="{87906892-689C-48C1-B789-DD2E1C2D84C0}" type="pres">
      <dgm:prSet presAssocID="{5CF1A3C2-C6DD-445A-9DE4-3B9EA3ECFD54}" presName="spacer" presStyleCnt="0"/>
      <dgm:spPr/>
    </dgm:pt>
    <dgm:pt modelId="{F246FF4C-34C6-4DFF-911C-C9F7B2032EAD}" type="pres">
      <dgm:prSet presAssocID="{C0C77762-8B8C-4BB9-A97B-A0196757E79A}" presName="parentText" presStyleLbl="node1" presStyleIdx="11" presStyleCnt="13">
        <dgm:presLayoutVars>
          <dgm:chMax val="0"/>
          <dgm:bulletEnabled val="1"/>
        </dgm:presLayoutVars>
      </dgm:prSet>
      <dgm:spPr/>
      <dgm:t>
        <a:bodyPr/>
        <a:lstStyle/>
        <a:p>
          <a:endParaRPr lang="tr-TR"/>
        </a:p>
      </dgm:t>
    </dgm:pt>
    <dgm:pt modelId="{60528954-0B34-46B2-9E0C-913A8A4D442E}" type="pres">
      <dgm:prSet presAssocID="{18C7DA28-E60E-4881-98C6-1F4BD32BF4A9}" presName="spacer" presStyleCnt="0"/>
      <dgm:spPr/>
    </dgm:pt>
    <dgm:pt modelId="{13600816-CFBF-4252-B26C-C8B442B17573}" type="pres">
      <dgm:prSet presAssocID="{3D79765A-89A3-406A-A2D8-228D4E05F65C}" presName="parentText" presStyleLbl="node1" presStyleIdx="12" presStyleCnt="13">
        <dgm:presLayoutVars>
          <dgm:chMax val="0"/>
          <dgm:bulletEnabled val="1"/>
        </dgm:presLayoutVars>
      </dgm:prSet>
      <dgm:spPr/>
      <dgm:t>
        <a:bodyPr/>
        <a:lstStyle/>
        <a:p>
          <a:endParaRPr lang="tr-TR"/>
        </a:p>
      </dgm:t>
    </dgm:pt>
  </dgm:ptLst>
  <dgm:cxnLst>
    <dgm:cxn modelId="{D1196B65-14B5-441C-9196-33E1DD644F60}" srcId="{C087C39B-99CA-43AF-A6C7-229B18C4206C}" destId="{AB53E742-3637-4A57-8B9D-27B82445F75E}" srcOrd="7" destOrd="0" parTransId="{1F78B1BF-9564-415F-8008-B177BE4F03FC}" sibTransId="{117D2271-9DC7-43AD-A66E-E30CB22A7424}"/>
    <dgm:cxn modelId="{FCE320E5-39E8-47F3-94A2-66EEC8BA13F5}" srcId="{C087C39B-99CA-43AF-A6C7-229B18C4206C}" destId="{CB579685-5BDF-4273-A404-9499E6B8EF93}" srcOrd="5" destOrd="0" parTransId="{59B919F2-413A-4E0C-87AA-1765DA2CFFD6}" sibTransId="{348EAAF7-9082-4194-B3B2-CBC64A357ECF}"/>
    <dgm:cxn modelId="{8B86D806-1277-41DA-909B-C5D788C8A15B}" type="presOf" srcId="{3D79765A-89A3-406A-A2D8-228D4E05F65C}" destId="{13600816-CFBF-4252-B26C-C8B442B17573}" srcOrd="0" destOrd="0" presId="urn:microsoft.com/office/officeart/2005/8/layout/vList2"/>
    <dgm:cxn modelId="{9F39BC00-B7DA-48EB-A04C-6DD8B2FBFB12}" type="presOf" srcId="{D9133D20-5B7B-4EAC-9EEB-C8EC48A23CCA}" destId="{9EE1B108-64F7-4F7B-99BC-720B60EA481E}" srcOrd="0" destOrd="0" presId="urn:microsoft.com/office/officeart/2005/8/layout/vList2"/>
    <dgm:cxn modelId="{8CAA9944-B4C3-4D84-9392-1422D3A1FB24}" type="presOf" srcId="{AB53E742-3637-4A57-8B9D-27B82445F75E}" destId="{3DC35AE3-6BDE-4522-B539-D0D10048BBC6}" srcOrd="0" destOrd="0" presId="urn:microsoft.com/office/officeart/2005/8/layout/vList2"/>
    <dgm:cxn modelId="{B8C40A70-3768-4F16-9737-094CB41D5984}" type="presOf" srcId="{18B03D40-F667-4673-82AD-3548DABB3918}" destId="{CC5A7925-F801-4DFF-84D7-2D3D521B20A5}" srcOrd="0" destOrd="0" presId="urn:microsoft.com/office/officeart/2005/8/layout/vList2"/>
    <dgm:cxn modelId="{0726D8DB-83DC-4A8D-9D4E-39B6FEF9E07E}" srcId="{C087C39B-99CA-43AF-A6C7-229B18C4206C}" destId="{607E6239-E7CA-4392-8D18-AE1ADFAC9BCD}" srcOrd="0" destOrd="0" parTransId="{6956BCDE-A71C-42CD-89AC-0936244291DC}" sibTransId="{CC458D1E-5031-469F-8ABB-8CE898E986B7}"/>
    <dgm:cxn modelId="{F2A6B661-E5A3-42A7-8FE3-C9BB7B96C281}" type="presOf" srcId="{FDAABD13-94B6-48C1-858A-737CDA5247D9}" destId="{2E6014B2-2E49-496C-B01D-EFFC734B7F5F}" srcOrd="0" destOrd="0" presId="urn:microsoft.com/office/officeart/2005/8/layout/vList2"/>
    <dgm:cxn modelId="{1BDCA120-1CBD-420A-B5E2-6EB053C02A47}" srcId="{C087C39B-99CA-43AF-A6C7-229B18C4206C}" destId="{FDAABD13-94B6-48C1-858A-737CDA5247D9}" srcOrd="1" destOrd="0" parTransId="{C0D0BD45-23DC-4375-9B42-4DD0CC570DAB}" sibTransId="{04A9BA24-D874-48A2-BED3-B189FEAA4127}"/>
    <dgm:cxn modelId="{7EB3FBCA-C94D-4282-98BC-7958744E3A63}" type="presOf" srcId="{D81D2BBF-B7F3-4AD0-9C03-67C4928FC253}" destId="{1984B7BC-1873-460C-9D41-8F06C616892B}" srcOrd="0" destOrd="0" presId="urn:microsoft.com/office/officeart/2005/8/layout/vList2"/>
    <dgm:cxn modelId="{811D6693-FEAD-4799-81B0-9C818486F683}" type="presOf" srcId="{5BE45700-2714-4A71-AA5B-B9734DA27007}" destId="{F3BB50C7-2C9E-434A-B650-5A7925929889}" srcOrd="0" destOrd="0" presId="urn:microsoft.com/office/officeart/2005/8/layout/vList2"/>
    <dgm:cxn modelId="{5E2DF51C-DEF0-4C57-9A65-5945BCE25E03}" srcId="{C087C39B-99CA-43AF-A6C7-229B18C4206C}" destId="{D9133D20-5B7B-4EAC-9EEB-C8EC48A23CCA}" srcOrd="2" destOrd="0" parTransId="{C8993BFC-9CCB-42B3-AB7C-2547BD974D23}" sibTransId="{3E69FF2F-A819-41A5-A99A-AE6596CE49B5}"/>
    <dgm:cxn modelId="{BCE5BC61-799A-4258-ACF6-BBC589D445C6}" srcId="{C087C39B-99CA-43AF-A6C7-229B18C4206C}" destId="{5BE45700-2714-4A71-AA5B-B9734DA27007}" srcOrd="6" destOrd="0" parTransId="{C339C5F1-FEAC-4636-96F6-C8314F747D1E}" sibTransId="{A5FF7078-8378-4B71-B1B0-256C601F26C8}"/>
    <dgm:cxn modelId="{EB261DA7-9D27-4B23-A2C2-779EABE97194}" type="presOf" srcId="{C9C39476-E38C-4734-B546-455338349A0C}" destId="{C60CED94-E4DE-412D-9BD3-965730020B80}" srcOrd="0" destOrd="0" presId="urn:microsoft.com/office/officeart/2005/8/layout/vList2"/>
    <dgm:cxn modelId="{27FFD968-285A-4443-99D9-BBCCEB420544}" srcId="{C087C39B-99CA-43AF-A6C7-229B18C4206C}" destId="{C9C39476-E38C-4734-B546-455338349A0C}" srcOrd="10" destOrd="0" parTransId="{8B6823DF-C4BA-41B8-BD42-27EB952BF337}" sibTransId="{5CF1A3C2-C6DD-445A-9DE4-3B9EA3ECFD54}"/>
    <dgm:cxn modelId="{9FF9CA7F-C423-43B3-99F9-13606266A212}" type="presOf" srcId="{C0C77762-8B8C-4BB9-A97B-A0196757E79A}" destId="{F246FF4C-34C6-4DFF-911C-C9F7B2032EAD}" srcOrd="0" destOrd="0" presId="urn:microsoft.com/office/officeart/2005/8/layout/vList2"/>
    <dgm:cxn modelId="{66101277-6D6B-467F-ADCF-97163C138BD6}" srcId="{C087C39B-99CA-43AF-A6C7-229B18C4206C}" destId="{3D79765A-89A3-406A-A2D8-228D4E05F65C}" srcOrd="12" destOrd="0" parTransId="{F0472251-A739-486C-9E08-D1A164D8FD17}" sibTransId="{7394B3DA-DA7D-44F0-BBE2-55BF4AFB6873}"/>
    <dgm:cxn modelId="{637FF3E2-EDFA-4CD8-BD4C-066E353ACF1A}" srcId="{C087C39B-99CA-43AF-A6C7-229B18C4206C}" destId="{18B03D40-F667-4673-82AD-3548DABB3918}" srcOrd="4" destOrd="0" parTransId="{8130E43A-5EDF-4920-8A2B-59B4194497BF}" sibTransId="{BF89A96F-231B-44BD-9AD8-6FBA48641C77}"/>
    <dgm:cxn modelId="{00D7D995-CBC0-41ED-82DB-0F6F82B4BC2E}" srcId="{C087C39B-99CA-43AF-A6C7-229B18C4206C}" destId="{F8A96CBD-93CA-4C8D-8865-0BBA025153EA}" srcOrd="8" destOrd="0" parTransId="{9F817FDA-1782-480D-B14D-3AA5D322ACEB}" sibTransId="{201F4312-7DDF-48B2-BD72-9EB83639049D}"/>
    <dgm:cxn modelId="{72629F05-E963-443E-880A-79AB6ECB6D51}" srcId="{C087C39B-99CA-43AF-A6C7-229B18C4206C}" destId="{C0C77762-8B8C-4BB9-A97B-A0196757E79A}" srcOrd="11" destOrd="0" parTransId="{9A3918FC-1CB7-4A77-BCDB-E635602F3AFD}" sibTransId="{18C7DA28-E60E-4881-98C6-1F4BD32BF4A9}"/>
    <dgm:cxn modelId="{23C14438-2DE5-4C78-9B1B-E4977C5E1E10}" type="presOf" srcId="{607E6239-E7CA-4392-8D18-AE1ADFAC9BCD}" destId="{FF5AFF6E-A48F-4664-9E8E-BF385F9B934F}" srcOrd="0" destOrd="0" presId="urn:microsoft.com/office/officeart/2005/8/layout/vList2"/>
    <dgm:cxn modelId="{69C6E1A5-2289-4458-9FA0-8F07FA56A011}" type="presOf" srcId="{F4336C5C-6045-4342-B4DD-F7C4E66BCCA4}" destId="{4D91B73E-093A-405F-876A-CB45BDB78BA5}" srcOrd="0" destOrd="0" presId="urn:microsoft.com/office/officeart/2005/8/layout/vList2"/>
    <dgm:cxn modelId="{7B61EFFC-B20F-4422-B6E0-B0F4BEBD899F}" srcId="{C087C39B-99CA-43AF-A6C7-229B18C4206C}" destId="{D81D2BBF-B7F3-4AD0-9C03-67C4928FC253}" srcOrd="9" destOrd="0" parTransId="{B5B6A893-839B-4D47-A36C-2EC0989DECD6}" sibTransId="{97DFCBD4-0D5B-4D13-9519-A21DF42DE53F}"/>
    <dgm:cxn modelId="{69489B9C-AF07-4BA1-AD2D-210ECBE98CFC}" type="presOf" srcId="{F8A96CBD-93CA-4C8D-8865-0BBA025153EA}" destId="{75CD2782-3964-4021-9A5F-A2A11668D686}" srcOrd="0" destOrd="0" presId="urn:microsoft.com/office/officeart/2005/8/layout/vList2"/>
    <dgm:cxn modelId="{2A707D0C-BC81-42C1-A12A-17E6ACDA32AB}" type="presOf" srcId="{CB579685-5BDF-4273-A404-9499E6B8EF93}" destId="{45B61D55-EEA1-44AB-8109-4D71A29D0BFF}" srcOrd="0" destOrd="0" presId="urn:microsoft.com/office/officeart/2005/8/layout/vList2"/>
    <dgm:cxn modelId="{136AFAFA-8C1B-440A-841D-F6622CD8395C}" type="presOf" srcId="{C087C39B-99CA-43AF-A6C7-229B18C4206C}" destId="{F8D60305-6476-4C5A-B1A1-138C99360C3C}" srcOrd="0" destOrd="0" presId="urn:microsoft.com/office/officeart/2005/8/layout/vList2"/>
    <dgm:cxn modelId="{18481A6F-6C13-444A-8DBD-7B5F0A78ABE7}" srcId="{C087C39B-99CA-43AF-A6C7-229B18C4206C}" destId="{F4336C5C-6045-4342-B4DD-F7C4E66BCCA4}" srcOrd="3" destOrd="0" parTransId="{36C0448E-42DB-4E34-A5E6-E6238BE59585}" sibTransId="{F12DB5AA-BFA8-4565-9AC4-341C9041A460}"/>
    <dgm:cxn modelId="{9653B6CA-A063-485F-84A1-9E66CE8E71D6}" type="presParOf" srcId="{F8D60305-6476-4C5A-B1A1-138C99360C3C}" destId="{FF5AFF6E-A48F-4664-9E8E-BF385F9B934F}" srcOrd="0" destOrd="0" presId="urn:microsoft.com/office/officeart/2005/8/layout/vList2"/>
    <dgm:cxn modelId="{90F265FF-60D7-43A5-87EA-837139CE9AA1}" type="presParOf" srcId="{F8D60305-6476-4C5A-B1A1-138C99360C3C}" destId="{D70E8955-4450-417B-BD98-08C03BEC6C7C}" srcOrd="1" destOrd="0" presId="urn:microsoft.com/office/officeart/2005/8/layout/vList2"/>
    <dgm:cxn modelId="{2F794409-54E9-457D-A709-468B211E74B0}" type="presParOf" srcId="{F8D60305-6476-4C5A-B1A1-138C99360C3C}" destId="{2E6014B2-2E49-496C-B01D-EFFC734B7F5F}" srcOrd="2" destOrd="0" presId="urn:microsoft.com/office/officeart/2005/8/layout/vList2"/>
    <dgm:cxn modelId="{7724EEFC-F5B1-4C40-AF13-9AF9A3B2D2C4}" type="presParOf" srcId="{F8D60305-6476-4C5A-B1A1-138C99360C3C}" destId="{0E40EBAD-6E96-4C49-BA0C-1A80D474B530}" srcOrd="3" destOrd="0" presId="urn:microsoft.com/office/officeart/2005/8/layout/vList2"/>
    <dgm:cxn modelId="{239B6841-06DD-4816-8AEF-5308E32AEDC0}" type="presParOf" srcId="{F8D60305-6476-4C5A-B1A1-138C99360C3C}" destId="{9EE1B108-64F7-4F7B-99BC-720B60EA481E}" srcOrd="4" destOrd="0" presId="urn:microsoft.com/office/officeart/2005/8/layout/vList2"/>
    <dgm:cxn modelId="{5B9AE80E-E8CD-43EC-A6FF-2E4016CED899}" type="presParOf" srcId="{F8D60305-6476-4C5A-B1A1-138C99360C3C}" destId="{07249EBC-940A-4FA7-B38D-D6A9D22645DC}" srcOrd="5" destOrd="0" presId="urn:microsoft.com/office/officeart/2005/8/layout/vList2"/>
    <dgm:cxn modelId="{D405315C-F034-4706-916F-7DB5F0BE85E4}" type="presParOf" srcId="{F8D60305-6476-4C5A-B1A1-138C99360C3C}" destId="{4D91B73E-093A-405F-876A-CB45BDB78BA5}" srcOrd="6" destOrd="0" presId="urn:microsoft.com/office/officeart/2005/8/layout/vList2"/>
    <dgm:cxn modelId="{E3D46B88-C679-4D79-B2F4-639B084427CF}" type="presParOf" srcId="{F8D60305-6476-4C5A-B1A1-138C99360C3C}" destId="{B6F3D470-036A-496B-99A9-ACE9390B7FD2}" srcOrd="7" destOrd="0" presId="urn:microsoft.com/office/officeart/2005/8/layout/vList2"/>
    <dgm:cxn modelId="{674E01B6-4920-49AC-81FA-09BC9A03A18C}" type="presParOf" srcId="{F8D60305-6476-4C5A-B1A1-138C99360C3C}" destId="{CC5A7925-F801-4DFF-84D7-2D3D521B20A5}" srcOrd="8" destOrd="0" presId="urn:microsoft.com/office/officeart/2005/8/layout/vList2"/>
    <dgm:cxn modelId="{6129EFED-EB92-49A7-B7F6-8CD980293F29}" type="presParOf" srcId="{F8D60305-6476-4C5A-B1A1-138C99360C3C}" destId="{F8E6835B-2F60-413C-83D2-B59D2E087D8A}" srcOrd="9" destOrd="0" presId="urn:microsoft.com/office/officeart/2005/8/layout/vList2"/>
    <dgm:cxn modelId="{6EBD22BE-89AD-4150-BCA5-FD88A03038A5}" type="presParOf" srcId="{F8D60305-6476-4C5A-B1A1-138C99360C3C}" destId="{45B61D55-EEA1-44AB-8109-4D71A29D0BFF}" srcOrd="10" destOrd="0" presId="urn:microsoft.com/office/officeart/2005/8/layout/vList2"/>
    <dgm:cxn modelId="{6EB1A78E-8F2C-4AB9-BFDC-1323AC006571}" type="presParOf" srcId="{F8D60305-6476-4C5A-B1A1-138C99360C3C}" destId="{7823AE68-B580-4889-AFF2-5638DE2D6732}" srcOrd="11" destOrd="0" presId="urn:microsoft.com/office/officeart/2005/8/layout/vList2"/>
    <dgm:cxn modelId="{1CB57578-026C-44C8-8869-21B79E568459}" type="presParOf" srcId="{F8D60305-6476-4C5A-B1A1-138C99360C3C}" destId="{F3BB50C7-2C9E-434A-B650-5A7925929889}" srcOrd="12" destOrd="0" presId="urn:microsoft.com/office/officeart/2005/8/layout/vList2"/>
    <dgm:cxn modelId="{D594F689-F71F-4B54-BEC8-C96830749B98}" type="presParOf" srcId="{F8D60305-6476-4C5A-B1A1-138C99360C3C}" destId="{F505B3D0-C4E8-4884-95D4-CA158714E2EB}" srcOrd="13" destOrd="0" presId="urn:microsoft.com/office/officeart/2005/8/layout/vList2"/>
    <dgm:cxn modelId="{8540472A-D435-4853-A131-067CEB63608F}" type="presParOf" srcId="{F8D60305-6476-4C5A-B1A1-138C99360C3C}" destId="{3DC35AE3-6BDE-4522-B539-D0D10048BBC6}" srcOrd="14" destOrd="0" presId="urn:microsoft.com/office/officeart/2005/8/layout/vList2"/>
    <dgm:cxn modelId="{1925410A-3CF5-49EF-BA57-7FD0BCC2C239}" type="presParOf" srcId="{F8D60305-6476-4C5A-B1A1-138C99360C3C}" destId="{98B7D9CC-92A5-4E8D-A3BC-E132B29E23DF}" srcOrd="15" destOrd="0" presId="urn:microsoft.com/office/officeart/2005/8/layout/vList2"/>
    <dgm:cxn modelId="{87325F8F-319D-428F-9A21-FDA41DEAC1BD}" type="presParOf" srcId="{F8D60305-6476-4C5A-B1A1-138C99360C3C}" destId="{75CD2782-3964-4021-9A5F-A2A11668D686}" srcOrd="16" destOrd="0" presId="urn:microsoft.com/office/officeart/2005/8/layout/vList2"/>
    <dgm:cxn modelId="{E0C0D736-64C2-42FE-80E5-62AAC18DD405}" type="presParOf" srcId="{F8D60305-6476-4C5A-B1A1-138C99360C3C}" destId="{47C3D776-1FCC-4F52-939D-004513F348B3}" srcOrd="17" destOrd="0" presId="urn:microsoft.com/office/officeart/2005/8/layout/vList2"/>
    <dgm:cxn modelId="{07F2881A-2280-4343-A507-4695E0032BFC}" type="presParOf" srcId="{F8D60305-6476-4C5A-B1A1-138C99360C3C}" destId="{1984B7BC-1873-460C-9D41-8F06C616892B}" srcOrd="18" destOrd="0" presId="urn:microsoft.com/office/officeart/2005/8/layout/vList2"/>
    <dgm:cxn modelId="{E0E16F22-415B-4662-B570-3D9004550C9B}" type="presParOf" srcId="{F8D60305-6476-4C5A-B1A1-138C99360C3C}" destId="{A4054678-562B-4B82-B0B1-EFAEE9FD7BDD}" srcOrd="19" destOrd="0" presId="urn:microsoft.com/office/officeart/2005/8/layout/vList2"/>
    <dgm:cxn modelId="{772CD745-83AC-4EF9-B10C-F8C957C53F7A}" type="presParOf" srcId="{F8D60305-6476-4C5A-B1A1-138C99360C3C}" destId="{C60CED94-E4DE-412D-9BD3-965730020B80}" srcOrd="20" destOrd="0" presId="urn:microsoft.com/office/officeart/2005/8/layout/vList2"/>
    <dgm:cxn modelId="{E06B1D51-D402-4E0D-8469-A5E62305C64F}" type="presParOf" srcId="{F8D60305-6476-4C5A-B1A1-138C99360C3C}" destId="{87906892-689C-48C1-B789-DD2E1C2D84C0}" srcOrd="21" destOrd="0" presId="urn:microsoft.com/office/officeart/2005/8/layout/vList2"/>
    <dgm:cxn modelId="{686E817B-9D34-47DB-B7D7-07041BDABEAD}" type="presParOf" srcId="{F8D60305-6476-4C5A-B1A1-138C99360C3C}" destId="{F246FF4C-34C6-4DFF-911C-C9F7B2032EAD}" srcOrd="22" destOrd="0" presId="urn:microsoft.com/office/officeart/2005/8/layout/vList2"/>
    <dgm:cxn modelId="{180B4F23-1738-4EFD-88D1-D1575866F65A}" type="presParOf" srcId="{F8D60305-6476-4C5A-B1A1-138C99360C3C}" destId="{60528954-0B34-46B2-9E0C-913A8A4D442E}" srcOrd="23" destOrd="0" presId="urn:microsoft.com/office/officeart/2005/8/layout/vList2"/>
    <dgm:cxn modelId="{5AB496F7-2BAD-47D7-8F36-E9E81616C1A2}" type="presParOf" srcId="{F8D60305-6476-4C5A-B1A1-138C99360C3C}" destId="{13600816-CFBF-4252-B26C-C8B442B17573}" srcOrd="2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087C39B-99CA-43AF-A6C7-229B18C4206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D79765A-89A3-406A-A2D8-228D4E05F65C}">
      <dgm:prSet phldr="0"/>
      <dgm:spPr/>
      <dgm:t>
        <a:bodyPr/>
        <a:lstStyle/>
        <a:p>
          <a:pPr algn="l">
            <a:lnSpc>
              <a:spcPct val="90000"/>
            </a:lnSpc>
          </a:pPr>
          <a:r>
            <a:rPr lang="tr-TR"/>
            <a:t>Tedarikçilerimizi, yaban hayatını, hayvan haklarını ve doğal yaşam alanlarının korunması bilincine sahip olanlardan tercih etmeyi taahhüt ederiz.</a:t>
          </a:r>
          <a:endParaRPr lang="en-US"/>
        </a:p>
        <a:p>
          <a:endParaRPr lang="en-US"/>
        </a:p>
      </dgm:t>
    </dgm:pt>
    <dgm:pt modelId="{F0472251-A739-486C-9E08-D1A164D8FD17}" type="parTrans" cxnId="{66101277-6D6B-467F-ADCF-97163C138BD6}">
      <dgm:prSet/>
      <dgm:spPr/>
    </dgm:pt>
    <dgm:pt modelId="{7394B3DA-DA7D-44F0-BBE2-55BF4AFB6873}" type="sibTrans" cxnId="{66101277-6D6B-467F-ADCF-97163C138BD6}">
      <dgm:prSet/>
      <dgm:spPr/>
    </dgm:pt>
    <dgm:pt modelId="{DED3ACA6-3E4A-4ADC-A05E-A72B19B95D37}">
      <dgm:prSet phldr="0"/>
      <dgm:spPr/>
      <dgm:t>
        <a:bodyPr/>
        <a:lstStyle/>
        <a:p>
          <a:pPr algn="l">
            <a:lnSpc>
              <a:spcPct val="90000"/>
            </a:lnSpc>
          </a:pPr>
          <a:r>
            <a:rPr lang="tr-TR"/>
            <a:t>Sürdürülebilir Tedarik anlayışımızla, tedarikçilerimizin ve hizmet aldığımız tüm iş ortaklarımızın Sürdürülebilir Turizme destek vermesini sağlamayı,</a:t>
          </a:r>
          <a:endParaRPr lang="en-US"/>
        </a:p>
      </dgm:t>
    </dgm:pt>
    <dgm:pt modelId="{E104110F-1C12-40E5-B7E3-35FC24C7C398}" type="parTrans" cxnId="{D38B793A-ED8C-412B-8F02-95210CF77C93}">
      <dgm:prSet/>
      <dgm:spPr/>
    </dgm:pt>
    <dgm:pt modelId="{7CE4B8E8-C80C-40D1-B560-F1216BD0F750}" type="sibTrans" cxnId="{D38B793A-ED8C-412B-8F02-95210CF77C93}">
      <dgm:prSet/>
      <dgm:spPr/>
    </dgm:pt>
    <dgm:pt modelId="{7F125937-9C7A-4F46-A5D9-67D65237FE0F}">
      <dgm:prSet phldr="0"/>
      <dgm:spPr/>
      <dgm:t>
        <a:bodyPr/>
        <a:lstStyle/>
        <a:p>
          <a:pPr algn="l">
            <a:lnSpc>
              <a:spcPct val="90000"/>
            </a:lnSpc>
          </a:pPr>
          <a:r>
            <a:rPr lang="tr-TR"/>
            <a:t>Tedarikçilerimizi, çevre güvenlik, sağlık. İnsan hakları, sosyal ve kültürel yasal yükümlülüklerinin gerekliliklerini karşılıyor olanlardan, bununla birlikte sürdürülebilirliği göz önünde bulundurup sürekli iyileştirme prensibiyle çalışanlardan tercih etmeyi,</a:t>
          </a:r>
          <a:endParaRPr lang="en-US"/>
        </a:p>
      </dgm:t>
    </dgm:pt>
    <dgm:pt modelId="{3E355DC4-A5F0-48CB-9E35-D034D55A7B89}" type="parTrans" cxnId="{9BFCD0C8-56DE-4960-9EFA-B26196EA52AF}">
      <dgm:prSet/>
      <dgm:spPr/>
    </dgm:pt>
    <dgm:pt modelId="{9A7C6614-5A2F-4A9E-94D2-00D30C7AFBEE}" type="sibTrans" cxnId="{9BFCD0C8-56DE-4960-9EFA-B26196EA52AF}">
      <dgm:prSet/>
      <dgm:spPr/>
    </dgm:pt>
    <dgm:pt modelId="{6406836E-80FE-44E8-97F6-7408E73090BD}">
      <dgm:prSet phldr="0"/>
      <dgm:spPr/>
      <dgm:t>
        <a:bodyPr/>
        <a:lstStyle/>
        <a:p>
          <a:pPr algn="l">
            <a:lnSpc>
              <a:spcPct val="90000"/>
            </a:lnSpc>
          </a:pPr>
          <a:r>
            <a:rPr lang="tr-TR"/>
            <a:t>Tedarikçilerimizi düzenli görüşme ve ziyaretler ile denetleyip ve değerlendirerek karşılıklı güven, etkin iletişim ve iş ortaklığı anlayışını esas alarak, sürdürülebilirlik uygulamalarımızı paydaşlarımıza duyurup destek vermelerini sağlamayı,</a:t>
          </a:r>
          <a:endParaRPr lang="en-US"/>
        </a:p>
      </dgm:t>
    </dgm:pt>
    <dgm:pt modelId="{0DB1D230-C00B-48B7-9346-F3A950AC89EA}" type="parTrans" cxnId="{BDC001DF-E684-48F1-9108-1AA00954CCC6}">
      <dgm:prSet/>
      <dgm:spPr/>
    </dgm:pt>
    <dgm:pt modelId="{803EAD90-D6D3-4FFB-9BD3-2845192C2DC1}" type="sibTrans" cxnId="{BDC001DF-E684-48F1-9108-1AA00954CCC6}">
      <dgm:prSet/>
      <dgm:spPr/>
    </dgm:pt>
    <dgm:pt modelId="{F5DFF45A-44B4-4498-8B7D-F1D2044F3B12}">
      <dgm:prSet phldr="0"/>
      <dgm:spPr/>
      <dgm:t>
        <a:bodyPr/>
        <a:lstStyle/>
        <a:p>
          <a:pPr algn="l">
            <a:lnSpc>
              <a:spcPct val="90000"/>
            </a:lnSpc>
          </a:pPr>
          <a:r>
            <a:rPr lang="tr-TR"/>
            <a:t>İşletmemize ürün ve hizmet alımlarında ‘Adil Ticaret’’ ve ‘’Fırsat Eşitliği’ ilkelerine uygun olarak hareket etmeyi</a:t>
          </a:r>
          <a:endParaRPr lang="en-US"/>
        </a:p>
      </dgm:t>
    </dgm:pt>
    <dgm:pt modelId="{F7159B6B-F99F-4306-8A44-1466477BDF0C}" type="parTrans" cxnId="{17B1E20F-109A-452E-AA75-4D2F6D5F4CE5}">
      <dgm:prSet/>
      <dgm:spPr/>
    </dgm:pt>
    <dgm:pt modelId="{6E172DEB-5E41-48E2-A59C-8C4EEB980F62}" type="sibTrans" cxnId="{17B1E20F-109A-452E-AA75-4D2F6D5F4CE5}">
      <dgm:prSet/>
      <dgm:spPr/>
    </dgm:pt>
    <dgm:pt modelId="{8F090F46-1FB5-472F-946D-2E8F266F2DF6}">
      <dgm:prSet phldr="0"/>
      <dgm:spPr/>
      <dgm:t>
        <a:bodyPr/>
        <a:lstStyle/>
        <a:p>
          <a:pPr algn="l">
            <a:lnSpc>
              <a:spcPct val="90000"/>
            </a:lnSpc>
          </a:pPr>
          <a:r>
            <a:rPr lang="tr-TR"/>
            <a:t>Satın alma aşamasında Yöresel ve Kültürel ürünler tercih edilerek, ülkemizin sosyoekonomik yapısını güçlendirmeyi ve kültürünün tanıtımını sağlamayı,</a:t>
          </a:r>
          <a:endParaRPr lang="en-US"/>
        </a:p>
      </dgm:t>
    </dgm:pt>
    <dgm:pt modelId="{2C3A59C9-D853-4CC6-8F68-BDDEEF4067E3}" type="parTrans" cxnId="{C8474F8E-7BDD-4B46-9435-A8E9D9BF1DB6}">
      <dgm:prSet/>
      <dgm:spPr/>
    </dgm:pt>
    <dgm:pt modelId="{98615079-086D-4AB0-A571-60635492CCD6}" type="sibTrans" cxnId="{C8474F8E-7BDD-4B46-9435-A8E9D9BF1DB6}">
      <dgm:prSet/>
      <dgm:spPr/>
    </dgm:pt>
    <dgm:pt modelId="{0CA42FDC-8984-4E12-8CA2-C3D03C6D860C}">
      <dgm:prSet phldr="0"/>
      <dgm:spPr/>
      <dgm:t>
        <a:bodyPr/>
        <a:lstStyle/>
        <a:p>
          <a:pPr algn="l">
            <a:lnSpc>
              <a:spcPct val="90000"/>
            </a:lnSpc>
          </a:pPr>
          <a:r>
            <a:rPr lang="tr-TR"/>
            <a:t>Yerli üretim ve hizmet sağlayıcıları tercih ederek, yerel girişimcilerin geliştirilmesine ve bölgenin kalkınmasına katkıda bulunmayı.</a:t>
          </a:r>
          <a:endParaRPr lang="en-US"/>
        </a:p>
      </dgm:t>
    </dgm:pt>
    <dgm:pt modelId="{FDA28418-3DE1-4C48-8FD0-5B1BB2B59668}" type="parTrans" cxnId="{BAB9CF31-8461-40CD-8438-81BE368C6AE3}">
      <dgm:prSet/>
      <dgm:spPr/>
    </dgm:pt>
    <dgm:pt modelId="{3333D88F-883D-4598-BEBC-3CBA83202BBD}" type="sibTrans" cxnId="{BAB9CF31-8461-40CD-8438-81BE368C6AE3}">
      <dgm:prSet/>
      <dgm:spPr/>
    </dgm:pt>
    <dgm:pt modelId="{B4854A1B-A61C-4B58-94BF-5CAFCFBC445A}">
      <dgm:prSet phldr="0"/>
      <dgm:spPr/>
      <dgm:t>
        <a:bodyPr/>
        <a:lstStyle/>
        <a:p>
          <a:pPr algn="l">
            <a:lnSpc>
              <a:spcPct val="90000"/>
            </a:lnSpc>
          </a:pPr>
          <a:r>
            <a:rPr lang="tr-TR"/>
            <a:t>Atıkları en aza indirmek için gıda dahil sarf ve tek kullanımlık malların satın alınması sürecini  dikkatle yönetip, Satın Alma Süreçlerimizde kullanmak zorunda olduğumuz tek kullanımlık sarf malzemelerin geri dönüştürülebilir olanlarını tercih etmeyi,</a:t>
          </a:r>
          <a:endParaRPr lang="en-US"/>
        </a:p>
      </dgm:t>
    </dgm:pt>
    <dgm:pt modelId="{F8A5FEB8-D4F9-4ADD-8D53-D35F232EA0C2}" type="parTrans" cxnId="{FDB47224-AA68-4822-A866-C664823BDB5E}">
      <dgm:prSet/>
      <dgm:spPr/>
    </dgm:pt>
    <dgm:pt modelId="{D3DBB583-0D31-4B0B-B6C9-D0E8EE23960D}" type="sibTrans" cxnId="{FDB47224-AA68-4822-A866-C664823BDB5E}">
      <dgm:prSet/>
      <dgm:spPr/>
    </dgm:pt>
    <dgm:pt modelId="{F42612EC-CDBC-4C33-942D-7C956DFF4B47}">
      <dgm:prSet phldr="0"/>
      <dgm:spPr/>
      <dgm:t>
        <a:bodyPr/>
        <a:lstStyle/>
        <a:p>
          <a:pPr algn="l">
            <a:lnSpc>
              <a:spcPct val="90000"/>
            </a:lnSpc>
          </a:pPr>
          <a:r>
            <a:rPr lang="tr-TR"/>
            <a:t>Tedarik ettiğimiz ürünlerin doğa dostu, tasarruflu, geri dönüştürülebilen ve geri kazanılmış malzemeler veya ürünler olmasını sağlamayı,</a:t>
          </a:r>
          <a:endParaRPr lang="en-US"/>
        </a:p>
      </dgm:t>
    </dgm:pt>
    <dgm:pt modelId="{42986CC2-86EE-4AA4-A188-91F32927A6F2}" type="parTrans" cxnId="{4D654CA0-D3DF-44B7-ABEE-CA8CEFA00489}">
      <dgm:prSet/>
      <dgm:spPr/>
    </dgm:pt>
    <dgm:pt modelId="{F1EF9706-EB0A-4A50-9AF9-A1DC1A5D9056}" type="sibTrans" cxnId="{4D654CA0-D3DF-44B7-ABEE-CA8CEFA00489}">
      <dgm:prSet/>
      <dgm:spPr/>
    </dgm:pt>
    <dgm:pt modelId="{F8D60305-6476-4C5A-B1A1-138C99360C3C}" type="pres">
      <dgm:prSet presAssocID="{C087C39B-99CA-43AF-A6C7-229B18C4206C}" presName="linear" presStyleCnt="0">
        <dgm:presLayoutVars>
          <dgm:animLvl val="lvl"/>
          <dgm:resizeHandles val="exact"/>
        </dgm:presLayoutVars>
      </dgm:prSet>
      <dgm:spPr/>
      <dgm:t>
        <a:bodyPr/>
        <a:lstStyle/>
        <a:p>
          <a:endParaRPr lang="tr-TR"/>
        </a:p>
      </dgm:t>
    </dgm:pt>
    <dgm:pt modelId="{DC92BAE2-2D5B-4093-A526-CAC87B52E711}" type="pres">
      <dgm:prSet presAssocID="{DED3ACA6-3E4A-4ADC-A05E-A72B19B95D37}" presName="parentText" presStyleLbl="node1" presStyleIdx="0" presStyleCnt="9">
        <dgm:presLayoutVars>
          <dgm:chMax val="0"/>
          <dgm:bulletEnabled val="1"/>
        </dgm:presLayoutVars>
      </dgm:prSet>
      <dgm:spPr/>
      <dgm:t>
        <a:bodyPr/>
        <a:lstStyle/>
        <a:p>
          <a:endParaRPr lang="tr-TR"/>
        </a:p>
      </dgm:t>
    </dgm:pt>
    <dgm:pt modelId="{D07991A8-A755-4ACE-B194-C14BA08BED7C}" type="pres">
      <dgm:prSet presAssocID="{7CE4B8E8-C80C-40D1-B560-F1216BD0F750}" presName="spacer" presStyleCnt="0"/>
      <dgm:spPr/>
    </dgm:pt>
    <dgm:pt modelId="{6FEBDF22-ADBA-4915-91FC-31654580253B}" type="pres">
      <dgm:prSet presAssocID="{7F125937-9C7A-4F46-A5D9-67D65237FE0F}" presName="parentText" presStyleLbl="node1" presStyleIdx="1" presStyleCnt="9">
        <dgm:presLayoutVars>
          <dgm:chMax val="0"/>
          <dgm:bulletEnabled val="1"/>
        </dgm:presLayoutVars>
      </dgm:prSet>
      <dgm:spPr/>
      <dgm:t>
        <a:bodyPr/>
        <a:lstStyle/>
        <a:p>
          <a:endParaRPr lang="tr-TR"/>
        </a:p>
      </dgm:t>
    </dgm:pt>
    <dgm:pt modelId="{017CDA9C-FB1A-4402-A0C4-1C00A2A11E00}" type="pres">
      <dgm:prSet presAssocID="{9A7C6614-5A2F-4A9E-94D2-00D30C7AFBEE}" presName="spacer" presStyleCnt="0"/>
      <dgm:spPr/>
    </dgm:pt>
    <dgm:pt modelId="{1690D6DC-AB5E-4635-8B62-3EE99335ADA2}" type="pres">
      <dgm:prSet presAssocID="{6406836E-80FE-44E8-97F6-7408E73090BD}" presName="parentText" presStyleLbl="node1" presStyleIdx="2" presStyleCnt="9">
        <dgm:presLayoutVars>
          <dgm:chMax val="0"/>
          <dgm:bulletEnabled val="1"/>
        </dgm:presLayoutVars>
      </dgm:prSet>
      <dgm:spPr/>
      <dgm:t>
        <a:bodyPr/>
        <a:lstStyle/>
        <a:p>
          <a:endParaRPr lang="tr-TR"/>
        </a:p>
      </dgm:t>
    </dgm:pt>
    <dgm:pt modelId="{8E6CC37D-CFB4-4684-A113-F0525B127789}" type="pres">
      <dgm:prSet presAssocID="{803EAD90-D6D3-4FFB-9BD3-2845192C2DC1}" presName="spacer" presStyleCnt="0"/>
      <dgm:spPr/>
    </dgm:pt>
    <dgm:pt modelId="{E58A8162-8FBB-4D5B-9AD6-90BBF464BE06}" type="pres">
      <dgm:prSet presAssocID="{F5DFF45A-44B4-4498-8B7D-F1D2044F3B12}" presName="parentText" presStyleLbl="node1" presStyleIdx="3" presStyleCnt="9">
        <dgm:presLayoutVars>
          <dgm:chMax val="0"/>
          <dgm:bulletEnabled val="1"/>
        </dgm:presLayoutVars>
      </dgm:prSet>
      <dgm:spPr/>
      <dgm:t>
        <a:bodyPr/>
        <a:lstStyle/>
        <a:p>
          <a:endParaRPr lang="tr-TR"/>
        </a:p>
      </dgm:t>
    </dgm:pt>
    <dgm:pt modelId="{72B5960D-2A79-4B3C-A4DE-22CDA9F85250}" type="pres">
      <dgm:prSet presAssocID="{6E172DEB-5E41-48E2-A59C-8C4EEB980F62}" presName="spacer" presStyleCnt="0"/>
      <dgm:spPr/>
    </dgm:pt>
    <dgm:pt modelId="{A4CB9F9D-C2AB-40B9-8965-268776FD7C21}" type="pres">
      <dgm:prSet presAssocID="{8F090F46-1FB5-472F-946D-2E8F266F2DF6}" presName="parentText" presStyleLbl="node1" presStyleIdx="4" presStyleCnt="9">
        <dgm:presLayoutVars>
          <dgm:chMax val="0"/>
          <dgm:bulletEnabled val="1"/>
        </dgm:presLayoutVars>
      </dgm:prSet>
      <dgm:spPr/>
      <dgm:t>
        <a:bodyPr/>
        <a:lstStyle/>
        <a:p>
          <a:endParaRPr lang="tr-TR"/>
        </a:p>
      </dgm:t>
    </dgm:pt>
    <dgm:pt modelId="{65B40478-CE1D-4E46-A6E3-DB3DDEFDA4AA}" type="pres">
      <dgm:prSet presAssocID="{98615079-086D-4AB0-A571-60635492CCD6}" presName="spacer" presStyleCnt="0"/>
      <dgm:spPr/>
    </dgm:pt>
    <dgm:pt modelId="{6F67DB9F-B61B-4173-B101-E6613151426A}" type="pres">
      <dgm:prSet presAssocID="{0CA42FDC-8984-4E12-8CA2-C3D03C6D860C}" presName="parentText" presStyleLbl="node1" presStyleIdx="5" presStyleCnt="9">
        <dgm:presLayoutVars>
          <dgm:chMax val="0"/>
          <dgm:bulletEnabled val="1"/>
        </dgm:presLayoutVars>
      </dgm:prSet>
      <dgm:spPr/>
      <dgm:t>
        <a:bodyPr/>
        <a:lstStyle/>
        <a:p>
          <a:endParaRPr lang="tr-TR"/>
        </a:p>
      </dgm:t>
    </dgm:pt>
    <dgm:pt modelId="{1B55E976-0BB1-4A1D-B6E3-031CFF79DA46}" type="pres">
      <dgm:prSet presAssocID="{3333D88F-883D-4598-BEBC-3CBA83202BBD}" presName="spacer" presStyleCnt="0"/>
      <dgm:spPr/>
    </dgm:pt>
    <dgm:pt modelId="{BF9A54BD-2BAD-49D7-9716-81F915F7D01D}" type="pres">
      <dgm:prSet presAssocID="{B4854A1B-A61C-4B58-94BF-5CAFCFBC445A}" presName="parentText" presStyleLbl="node1" presStyleIdx="6" presStyleCnt="9">
        <dgm:presLayoutVars>
          <dgm:chMax val="0"/>
          <dgm:bulletEnabled val="1"/>
        </dgm:presLayoutVars>
      </dgm:prSet>
      <dgm:spPr/>
      <dgm:t>
        <a:bodyPr/>
        <a:lstStyle/>
        <a:p>
          <a:endParaRPr lang="tr-TR"/>
        </a:p>
      </dgm:t>
    </dgm:pt>
    <dgm:pt modelId="{AB1E1B33-BBDB-443E-BE88-FE7B75B87912}" type="pres">
      <dgm:prSet presAssocID="{D3DBB583-0D31-4B0B-B6C9-D0E8EE23960D}" presName="spacer" presStyleCnt="0"/>
      <dgm:spPr/>
    </dgm:pt>
    <dgm:pt modelId="{10E12720-E0EC-4B66-9398-7720765ED718}" type="pres">
      <dgm:prSet presAssocID="{F42612EC-CDBC-4C33-942D-7C956DFF4B47}" presName="parentText" presStyleLbl="node1" presStyleIdx="7" presStyleCnt="9">
        <dgm:presLayoutVars>
          <dgm:chMax val="0"/>
          <dgm:bulletEnabled val="1"/>
        </dgm:presLayoutVars>
      </dgm:prSet>
      <dgm:spPr/>
      <dgm:t>
        <a:bodyPr/>
        <a:lstStyle/>
        <a:p>
          <a:endParaRPr lang="tr-TR"/>
        </a:p>
      </dgm:t>
    </dgm:pt>
    <dgm:pt modelId="{707EE502-9AC1-4CBE-A7AF-051F03EB16AE}" type="pres">
      <dgm:prSet presAssocID="{F1EF9706-EB0A-4A50-9AF9-A1DC1A5D9056}" presName="spacer" presStyleCnt="0"/>
      <dgm:spPr/>
    </dgm:pt>
    <dgm:pt modelId="{13600816-CFBF-4252-B26C-C8B442B17573}" type="pres">
      <dgm:prSet presAssocID="{3D79765A-89A3-406A-A2D8-228D4E05F65C}" presName="parentText" presStyleLbl="node1" presStyleIdx="8" presStyleCnt="9">
        <dgm:presLayoutVars>
          <dgm:chMax val="0"/>
          <dgm:bulletEnabled val="1"/>
        </dgm:presLayoutVars>
      </dgm:prSet>
      <dgm:spPr/>
      <dgm:t>
        <a:bodyPr/>
        <a:lstStyle/>
        <a:p>
          <a:endParaRPr lang="tr-TR"/>
        </a:p>
      </dgm:t>
    </dgm:pt>
  </dgm:ptLst>
  <dgm:cxnLst>
    <dgm:cxn modelId="{17B1E20F-109A-452E-AA75-4D2F6D5F4CE5}" srcId="{C087C39B-99CA-43AF-A6C7-229B18C4206C}" destId="{F5DFF45A-44B4-4498-8B7D-F1D2044F3B12}" srcOrd="3" destOrd="0" parTransId="{F7159B6B-F99F-4306-8A44-1466477BDF0C}" sibTransId="{6E172DEB-5E41-48E2-A59C-8C4EEB980F62}"/>
    <dgm:cxn modelId="{C8474F8E-7BDD-4B46-9435-A8E9D9BF1DB6}" srcId="{C087C39B-99CA-43AF-A6C7-229B18C4206C}" destId="{8F090F46-1FB5-472F-946D-2E8F266F2DF6}" srcOrd="4" destOrd="0" parTransId="{2C3A59C9-D853-4CC6-8F68-BDDEEF4067E3}" sibTransId="{98615079-086D-4AB0-A571-60635492CCD6}"/>
    <dgm:cxn modelId="{AF5036CB-2D02-4B73-A2F3-4E63C46A5993}" type="presOf" srcId="{F5DFF45A-44B4-4498-8B7D-F1D2044F3B12}" destId="{E58A8162-8FBB-4D5B-9AD6-90BBF464BE06}" srcOrd="0" destOrd="0" presId="urn:microsoft.com/office/officeart/2005/8/layout/vList2"/>
    <dgm:cxn modelId="{BAB9CF31-8461-40CD-8438-81BE368C6AE3}" srcId="{C087C39B-99CA-43AF-A6C7-229B18C4206C}" destId="{0CA42FDC-8984-4E12-8CA2-C3D03C6D860C}" srcOrd="5" destOrd="0" parTransId="{FDA28418-3DE1-4C48-8FD0-5B1BB2B59668}" sibTransId="{3333D88F-883D-4598-BEBC-3CBA83202BBD}"/>
    <dgm:cxn modelId="{FDB47224-AA68-4822-A866-C664823BDB5E}" srcId="{C087C39B-99CA-43AF-A6C7-229B18C4206C}" destId="{B4854A1B-A61C-4B58-94BF-5CAFCFBC445A}" srcOrd="6" destOrd="0" parTransId="{F8A5FEB8-D4F9-4ADD-8D53-D35F232EA0C2}" sibTransId="{D3DBB583-0D31-4B0B-B6C9-D0E8EE23960D}"/>
    <dgm:cxn modelId="{4D654CA0-D3DF-44B7-ABEE-CA8CEFA00489}" srcId="{C087C39B-99CA-43AF-A6C7-229B18C4206C}" destId="{F42612EC-CDBC-4C33-942D-7C956DFF4B47}" srcOrd="7" destOrd="0" parTransId="{42986CC2-86EE-4AA4-A188-91F32927A6F2}" sibTransId="{F1EF9706-EB0A-4A50-9AF9-A1DC1A5D9056}"/>
    <dgm:cxn modelId="{47AF0949-0571-440B-AEF8-8256FA61FE13}" type="presOf" srcId="{3D79765A-89A3-406A-A2D8-228D4E05F65C}" destId="{13600816-CFBF-4252-B26C-C8B442B17573}" srcOrd="0" destOrd="0" presId="urn:microsoft.com/office/officeart/2005/8/layout/vList2"/>
    <dgm:cxn modelId="{D38B793A-ED8C-412B-8F02-95210CF77C93}" srcId="{C087C39B-99CA-43AF-A6C7-229B18C4206C}" destId="{DED3ACA6-3E4A-4ADC-A05E-A72B19B95D37}" srcOrd="0" destOrd="0" parTransId="{E104110F-1C12-40E5-B7E3-35FC24C7C398}" sibTransId="{7CE4B8E8-C80C-40D1-B560-F1216BD0F750}"/>
    <dgm:cxn modelId="{66101277-6D6B-467F-ADCF-97163C138BD6}" srcId="{C087C39B-99CA-43AF-A6C7-229B18C4206C}" destId="{3D79765A-89A3-406A-A2D8-228D4E05F65C}" srcOrd="8" destOrd="0" parTransId="{F0472251-A739-486C-9E08-D1A164D8FD17}" sibTransId="{7394B3DA-DA7D-44F0-BBE2-55BF4AFB6873}"/>
    <dgm:cxn modelId="{136AFAFA-8C1B-440A-841D-F6622CD8395C}" type="presOf" srcId="{C087C39B-99CA-43AF-A6C7-229B18C4206C}" destId="{F8D60305-6476-4C5A-B1A1-138C99360C3C}" srcOrd="0" destOrd="0" presId="urn:microsoft.com/office/officeart/2005/8/layout/vList2"/>
    <dgm:cxn modelId="{EB5CBE6E-2751-4CC1-8D0E-0054EC8DD8DF}" type="presOf" srcId="{DED3ACA6-3E4A-4ADC-A05E-A72B19B95D37}" destId="{DC92BAE2-2D5B-4093-A526-CAC87B52E711}" srcOrd="0" destOrd="0" presId="urn:microsoft.com/office/officeart/2005/8/layout/vList2"/>
    <dgm:cxn modelId="{9BFCD0C8-56DE-4960-9EFA-B26196EA52AF}" srcId="{C087C39B-99CA-43AF-A6C7-229B18C4206C}" destId="{7F125937-9C7A-4F46-A5D9-67D65237FE0F}" srcOrd="1" destOrd="0" parTransId="{3E355DC4-A5F0-48CB-9E35-D034D55A7B89}" sibTransId="{9A7C6614-5A2F-4A9E-94D2-00D30C7AFBEE}"/>
    <dgm:cxn modelId="{D96FD167-51C3-40F6-ABE6-6226353CD317}" type="presOf" srcId="{0CA42FDC-8984-4E12-8CA2-C3D03C6D860C}" destId="{6F67DB9F-B61B-4173-B101-E6613151426A}" srcOrd="0" destOrd="0" presId="urn:microsoft.com/office/officeart/2005/8/layout/vList2"/>
    <dgm:cxn modelId="{68944163-AAC8-4420-B4C1-3A192CDEF5AD}" type="presOf" srcId="{6406836E-80FE-44E8-97F6-7408E73090BD}" destId="{1690D6DC-AB5E-4635-8B62-3EE99335ADA2}" srcOrd="0" destOrd="0" presId="urn:microsoft.com/office/officeart/2005/8/layout/vList2"/>
    <dgm:cxn modelId="{7D1C5612-AD9B-46B5-AEE8-5D2A2CF788DE}" type="presOf" srcId="{7F125937-9C7A-4F46-A5D9-67D65237FE0F}" destId="{6FEBDF22-ADBA-4915-91FC-31654580253B}" srcOrd="0" destOrd="0" presId="urn:microsoft.com/office/officeart/2005/8/layout/vList2"/>
    <dgm:cxn modelId="{140E9BEA-4D31-446B-A578-F95890D43007}" type="presOf" srcId="{F42612EC-CDBC-4C33-942D-7C956DFF4B47}" destId="{10E12720-E0EC-4B66-9398-7720765ED718}" srcOrd="0" destOrd="0" presId="urn:microsoft.com/office/officeart/2005/8/layout/vList2"/>
    <dgm:cxn modelId="{BDC001DF-E684-48F1-9108-1AA00954CCC6}" srcId="{C087C39B-99CA-43AF-A6C7-229B18C4206C}" destId="{6406836E-80FE-44E8-97F6-7408E73090BD}" srcOrd="2" destOrd="0" parTransId="{0DB1D230-C00B-48B7-9346-F3A950AC89EA}" sibTransId="{803EAD90-D6D3-4FFB-9BD3-2845192C2DC1}"/>
    <dgm:cxn modelId="{94A98DE2-E661-412B-B553-898EA7B6C173}" type="presOf" srcId="{8F090F46-1FB5-472F-946D-2E8F266F2DF6}" destId="{A4CB9F9D-C2AB-40B9-8965-268776FD7C21}" srcOrd="0" destOrd="0" presId="urn:microsoft.com/office/officeart/2005/8/layout/vList2"/>
    <dgm:cxn modelId="{25B57310-3FAF-47E2-B6AF-F3D736ED4530}" type="presOf" srcId="{B4854A1B-A61C-4B58-94BF-5CAFCFBC445A}" destId="{BF9A54BD-2BAD-49D7-9716-81F915F7D01D}" srcOrd="0" destOrd="0" presId="urn:microsoft.com/office/officeart/2005/8/layout/vList2"/>
    <dgm:cxn modelId="{8D6A888C-A282-4DE2-9798-828831259FBF}" type="presParOf" srcId="{F8D60305-6476-4C5A-B1A1-138C99360C3C}" destId="{DC92BAE2-2D5B-4093-A526-CAC87B52E711}" srcOrd="0" destOrd="0" presId="urn:microsoft.com/office/officeart/2005/8/layout/vList2"/>
    <dgm:cxn modelId="{3976AEC8-76D9-4905-9368-0B1DF95FB050}" type="presParOf" srcId="{F8D60305-6476-4C5A-B1A1-138C99360C3C}" destId="{D07991A8-A755-4ACE-B194-C14BA08BED7C}" srcOrd="1" destOrd="0" presId="urn:microsoft.com/office/officeart/2005/8/layout/vList2"/>
    <dgm:cxn modelId="{891F003C-858D-4A0D-BDD4-A4CC7B277419}" type="presParOf" srcId="{F8D60305-6476-4C5A-B1A1-138C99360C3C}" destId="{6FEBDF22-ADBA-4915-91FC-31654580253B}" srcOrd="2" destOrd="0" presId="urn:microsoft.com/office/officeart/2005/8/layout/vList2"/>
    <dgm:cxn modelId="{3D9FB813-905E-48EC-85E2-6C0CC3094948}" type="presParOf" srcId="{F8D60305-6476-4C5A-B1A1-138C99360C3C}" destId="{017CDA9C-FB1A-4402-A0C4-1C00A2A11E00}" srcOrd="3" destOrd="0" presId="urn:microsoft.com/office/officeart/2005/8/layout/vList2"/>
    <dgm:cxn modelId="{01F4F189-BC8A-43B7-BDA9-B2C861E29093}" type="presParOf" srcId="{F8D60305-6476-4C5A-B1A1-138C99360C3C}" destId="{1690D6DC-AB5E-4635-8B62-3EE99335ADA2}" srcOrd="4" destOrd="0" presId="urn:microsoft.com/office/officeart/2005/8/layout/vList2"/>
    <dgm:cxn modelId="{27E83135-C7C6-4F38-A5F5-B282D61BE0FE}" type="presParOf" srcId="{F8D60305-6476-4C5A-B1A1-138C99360C3C}" destId="{8E6CC37D-CFB4-4684-A113-F0525B127789}" srcOrd="5" destOrd="0" presId="urn:microsoft.com/office/officeart/2005/8/layout/vList2"/>
    <dgm:cxn modelId="{E6C0FDCC-3B94-42E4-BFCD-B55B5FB96FEE}" type="presParOf" srcId="{F8D60305-6476-4C5A-B1A1-138C99360C3C}" destId="{E58A8162-8FBB-4D5B-9AD6-90BBF464BE06}" srcOrd="6" destOrd="0" presId="urn:microsoft.com/office/officeart/2005/8/layout/vList2"/>
    <dgm:cxn modelId="{4B85EBF9-B8C6-48CA-80F9-EB31531A6EF6}" type="presParOf" srcId="{F8D60305-6476-4C5A-B1A1-138C99360C3C}" destId="{72B5960D-2A79-4B3C-A4DE-22CDA9F85250}" srcOrd="7" destOrd="0" presId="urn:microsoft.com/office/officeart/2005/8/layout/vList2"/>
    <dgm:cxn modelId="{38C972EE-1DCA-4EE1-AC5E-7F514EDD10DA}" type="presParOf" srcId="{F8D60305-6476-4C5A-B1A1-138C99360C3C}" destId="{A4CB9F9D-C2AB-40B9-8965-268776FD7C21}" srcOrd="8" destOrd="0" presId="urn:microsoft.com/office/officeart/2005/8/layout/vList2"/>
    <dgm:cxn modelId="{3F97F5C4-2F01-4BCB-AF4C-0098D1AC15BC}" type="presParOf" srcId="{F8D60305-6476-4C5A-B1A1-138C99360C3C}" destId="{65B40478-CE1D-4E46-A6E3-DB3DDEFDA4AA}" srcOrd="9" destOrd="0" presId="urn:microsoft.com/office/officeart/2005/8/layout/vList2"/>
    <dgm:cxn modelId="{D7A87A8A-2B6E-46FD-B963-8A2A014598E6}" type="presParOf" srcId="{F8D60305-6476-4C5A-B1A1-138C99360C3C}" destId="{6F67DB9F-B61B-4173-B101-E6613151426A}" srcOrd="10" destOrd="0" presId="urn:microsoft.com/office/officeart/2005/8/layout/vList2"/>
    <dgm:cxn modelId="{761D2983-E30A-4E3C-B191-1094580D1B04}" type="presParOf" srcId="{F8D60305-6476-4C5A-B1A1-138C99360C3C}" destId="{1B55E976-0BB1-4A1D-B6E3-031CFF79DA46}" srcOrd="11" destOrd="0" presId="urn:microsoft.com/office/officeart/2005/8/layout/vList2"/>
    <dgm:cxn modelId="{A248A27B-FFAE-44CA-9B86-87CF556B538D}" type="presParOf" srcId="{F8D60305-6476-4C5A-B1A1-138C99360C3C}" destId="{BF9A54BD-2BAD-49D7-9716-81F915F7D01D}" srcOrd="12" destOrd="0" presId="urn:microsoft.com/office/officeart/2005/8/layout/vList2"/>
    <dgm:cxn modelId="{69C7F3F8-DDD1-42F6-9BAB-CB406C008601}" type="presParOf" srcId="{F8D60305-6476-4C5A-B1A1-138C99360C3C}" destId="{AB1E1B33-BBDB-443E-BE88-FE7B75B87912}" srcOrd="13" destOrd="0" presId="urn:microsoft.com/office/officeart/2005/8/layout/vList2"/>
    <dgm:cxn modelId="{4D1FFBE5-C26E-4F36-892F-4799E5940D84}" type="presParOf" srcId="{F8D60305-6476-4C5A-B1A1-138C99360C3C}" destId="{10E12720-E0EC-4B66-9398-7720765ED718}" srcOrd="14" destOrd="0" presId="urn:microsoft.com/office/officeart/2005/8/layout/vList2"/>
    <dgm:cxn modelId="{2FC6EC3A-433C-4F83-8FC4-7F993641D4D3}" type="presParOf" srcId="{F8D60305-6476-4C5A-B1A1-138C99360C3C}" destId="{707EE502-9AC1-4CBE-A7AF-051F03EB16AE}" srcOrd="15" destOrd="0" presId="urn:microsoft.com/office/officeart/2005/8/layout/vList2"/>
    <dgm:cxn modelId="{6049425B-578B-4F64-B592-A95FB1E0E28D}" type="presParOf" srcId="{F8D60305-6476-4C5A-B1A1-138C99360C3C}" destId="{13600816-CFBF-4252-B26C-C8B442B17573}"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087C39B-99CA-43AF-A6C7-229B18C4206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D79765A-89A3-406A-A2D8-228D4E05F65C}">
      <dgm:prSet phldr="0"/>
      <dgm:spPr/>
      <dgm:t>
        <a:bodyPr/>
        <a:lstStyle/>
        <a:p>
          <a:pPr algn="l">
            <a:lnSpc>
              <a:spcPct val="90000"/>
            </a:lnSpc>
          </a:pPr>
          <a:r>
            <a:rPr lang="tr-TR"/>
            <a:t>Ücret dağılımını adaletli yapmayı ve yasal şartlara uygun şekilde ödemeyi,</a:t>
          </a:r>
          <a:endParaRPr lang="en-US"/>
        </a:p>
      </dgm:t>
    </dgm:pt>
    <dgm:pt modelId="{F0472251-A739-486C-9E08-D1A164D8FD17}" type="parTrans" cxnId="{66101277-6D6B-467F-ADCF-97163C138BD6}">
      <dgm:prSet/>
      <dgm:spPr/>
    </dgm:pt>
    <dgm:pt modelId="{7394B3DA-DA7D-44F0-BBE2-55BF4AFB6873}" type="sibTrans" cxnId="{66101277-6D6B-467F-ADCF-97163C138BD6}">
      <dgm:prSet/>
      <dgm:spPr/>
    </dgm:pt>
    <dgm:pt modelId="{DED3ACA6-3E4A-4ADC-A05E-A72B19B95D37}">
      <dgm:prSet phldr="0"/>
      <dgm:spPr/>
      <dgm:t>
        <a:bodyPr/>
        <a:lstStyle/>
        <a:p>
          <a:pPr algn="l">
            <a:lnSpc>
              <a:spcPct val="90000"/>
            </a:lnSpc>
          </a:pPr>
          <a:r>
            <a:rPr lang="tr-TR"/>
            <a:t>İnsan Hakları Evrensel Bildirgesi’ni benimseyip,</a:t>
          </a:r>
          <a:endParaRPr lang="en-US"/>
        </a:p>
      </dgm:t>
    </dgm:pt>
    <dgm:pt modelId="{E104110F-1C12-40E5-B7E3-35FC24C7C398}" type="parTrans" cxnId="{D38B793A-ED8C-412B-8F02-95210CF77C93}">
      <dgm:prSet/>
      <dgm:spPr/>
    </dgm:pt>
    <dgm:pt modelId="{7CE4B8E8-C80C-40D1-B560-F1216BD0F750}" type="sibTrans" cxnId="{D38B793A-ED8C-412B-8F02-95210CF77C93}">
      <dgm:prSet/>
      <dgm:spPr/>
    </dgm:pt>
    <dgm:pt modelId="{7F125937-9C7A-4F46-A5D9-67D65237FE0F}">
      <dgm:prSet phldr="0"/>
      <dgm:spPr/>
      <dgm:t>
        <a:bodyPr/>
        <a:lstStyle/>
        <a:p>
          <a:pPr algn="l">
            <a:lnSpc>
              <a:spcPct val="90000"/>
            </a:lnSpc>
          </a:pPr>
          <a:r>
            <a:rPr lang="tr-TR"/>
            <a:t>Ekip üyelerimizi gerekli eğitim, tecrübe ve yetkinliklere sahip, kurum kültürümüze, değerlerimize ve hedeflerimize uyumlu kişilerden seçmeyi,</a:t>
          </a:r>
          <a:endParaRPr lang="en-US"/>
        </a:p>
      </dgm:t>
    </dgm:pt>
    <dgm:pt modelId="{3E355DC4-A5F0-48CB-9E35-D034D55A7B89}" type="parTrans" cxnId="{9BFCD0C8-56DE-4960-9EFA-B26196EA52AF}">
      <dgm:prSet/>
      <dgm:spPr/>
    </dgm:pt>
    <dgm:pt modelId="{9A7C6614-5A2F-4A9E-94D2-00D30C7AFBEE}" type="sibTrans" cxnId="{9BFCD0C8-56DE-4960-9EFA-B26196EA52AF}">
      <dgm:prSet/>
      <dgm:spPr/>
    </dgm:pt>
    <dgm:pt modelId="{6406836E-80FE-44E8-97F6-7408E73090BD}">
      <dgm:prSet phldr="0"/>
      <dgm:spPr/>
      <dgm:t>
        <a:bodyPr/>
        <a:lstStyle/>
        <a:p>
          <a:pPr algn="l">
            <a:lnSpc>
              <a:spcPct val="90000"/>
            </a:lnSpc>
          </a:pPr>
          <a:r>
            <a:rPr lang="tr-TR"/>
            <a:t>Ekip üyelerimize yatırım yapmayı, gelişimlerini ve terfilerini sağlayacak eğitimler düzenlemeyi, çalışma alanlarının ve koşullarının sağlık ve güvenlik şartlarını iyileştirmeyi,</a:t>
          </a:r>
          <a:endParaRPr lang="en-US"/>
        </a:p>
      </dgm:t>
    </dgm:pt>
    <dgm:pt modelId="{0DB1D230-C00B-48B7-9346-F3A950AC89EA}" type="parTrans" cxnId="{BDC001DF-E684-48F1-9108-1AA00954CCC6}">
      <dgm:prSet/>
      <dgm:spPr/>
    </dgm:pt>
    <dgm:pt modelId="{803EAD90-D6D3-4FFB-9BD3-2845192C2DC1}" type="sibTrans" cxnId="{BDC001DF-E684-48F1-9108-1AA00954CCC6}">
      <dgm:prSet/>
      <dgm:spPr/>
    </dgm:pt>
    <dgm:pt modelId="{F5DFF45A-44B4-4498-8B7D-F1D2044F3B12}">
      <dgm:prSet phldr="0"/>
      <dgm:spPr/>
      <dgm:t>
        <a:bodyPr/>
        <a:lstStyle/>
        <a:p>
          <a:pPr algn="l">
            <a:lnSpc>
              <a:spcPct val="90000"/>
            </a:lnSpc>
          </a:pPr>
          <a:r>
            <a:rPr lang="tr-TR"/>
            <a:t>Sürdürülebilir unsurlarıyla ilgili çalışan farkındalığı yaratmak amaçlı bilgilendirme ve duyurma çalışmaları yapmayı,</a:t>
          </a:r>
          <a:endParaRPr lang="en-US"/>
        </a:p>
      </dgm:t>
    </dgm:pt>
    <dgm:pt modelId="{F7159B6B-F99F-4306-8A44-1466477BDF0C}" type="parTrans" cxnId="{17B1E20F-109A-452E-AA75-4D2F6D5F4CE5}">
      <dgm:prSet/>
      <dgm:spPr/>
    </dgm:pt>
    <dgm:pt modelId="{6E172DEB-5E41-48E2-A59C-8C4EEB980F62}" type="sibTrans" cxnId="{17B1E20F-109A-452E-AA75-4D2F6D5F4CE5}">
      <dgm:prSet/>
      <dgm:spPr/>
    </dgm:pt>
    <dgm:pt modelId="{8F090F46-1FB5-472F-946D-2E8F266F2DF6}">
      <dgm:prSet phldr="0"/>
      <dgm:spPr/>
      <dgm:t>
        <a:bodyPr/>
        <a:lstStyle/>
        <a:p>
          <a:pPr algn="l">
            <a:lnSpc>
              <a:spcPct val="90000"/>
            </a:lnSpc>
          </a:pPr>
          <a:r>
            <a:rPr lang="tr-TR"/>
            <a:t>Ekip üyelerimiz arasında dürüst, şeffaf, adil, saygın ve güvene dayalı ilişkiler kurulmasını sağlayacak sistemler uygulamayı,</a:t>
          </a:r>
          <a:endParaRPr lang="en-US"/>
        </a:p>
      </dgm:t>
    </dgm:pt>
    <dgm:pt modelId="{2C3A59C9-D853-4CC6-8F68-BDDEEF4067E3}" type="parTrans" cxnId="{C8474F8E-7BDD-4B46-9435-A8E9D9BF1DB6}">
      <dgm:prSet/>
      <dgm:spPr/>
    </dgm:pt>
    <dgm:pt modelId="{98615079-086D-4AB0-A571-60635492CCD6}" type="sibTrans" cxnId="{C8474F8E-7BDD-4B46-9435-A8E9D9BF1DB6}">
      <dgm:prSet/>
      <dgm:spPr/>
    </dgm:pt>
    <dgm:pt modelId="{0CA42FDC-8984-4E12-8CA2-C3D03C6D860C}">
      <dgm:prSet phldr="0"/>
      <dgm:spPr/>
      <dgm:t>
        <a:bodyPr/>
        <a:lstStyle/>
        <a:p>
          <a:pPr algn="l">
            <a:lnSpc>
              <a:spcPct val="90000"/>
            </a:lnSpc>
          </a:pPr>
          <a:r>
            <a:rPr lang="tr-TR"/>
            <a:t>Cinsiyet, cinsel tercih, yaş, dil, din, ırk, maluliyet durumu ayrımı yapmadan birbirimizin haklarına ve fikirlerine saygı duyarak, bir bütün olduğumuz anlayışını benimseyerek,</a:t>
          </a:r>
          <a:endParaRPr lang="en-US"/>
        </a:p>
      </dgm:t>
    </dgm:pt>
    <dgm:pt modelId="{FDA28418-3DE1-4C48-8FD0-5B1BB2B59668}" type="parTrans" cxnId="{BAB9CF31-8461-40CD-8438-81BE368C6AE3}">
      <dgm:prSet/>
      <dgm:spPr/>
    </dgm:pt>
    <dgm:pt modelId="{3333D88F-883D-4598-BEBC-3CBA83202BBD}" type="sibTrans" cxnId="{BAB9CF31-8461-40CD-8438-81BE368C6AE3}">
      <dgm:prSet/>
      <dgm:spPr/>
    </dgm:pt>
    <dgm:pt modelId="{F42612EC-CDBC-4C33-942D-7C956DFF4B47}">
      <dgm:prSet phldr="0"/>
      <dgm:spPr/>
      <dgm:t>
        <a:bodyPr/>
        <a:lstStyle/>
        <a:p>
          <a:pPr algn="l">
            <a:lnSpc>
              <a:spcPct val="90000"/>
            </a:lnSpc>
          </a:pPr>
          <a:r>
            <a:rPr lang="tr-TR"/>
            <a:t>Ekip üyelerimizden geribildirimleri alıp iyileştirme ve geliştirmeler yapmayı, Performanslarını izlemeyi ve kariyerler planlama imkânı sunmayı, Kadınların iş gücüne katılımını ve terfi imkânını tüm departmanlarımızda desteklemeyi</a:t>
          </a:r>
          <a:endParaRPr lang="en-US"/>
        </a:p>
      </dgm:t>
    </dgm:pt>
    <dgm:pt modelId="{42986CC2-86EE-4AA4-A188-91F32927A6F2}" type="parTrans" cxnId="{4D654CA0-D3DF-44B7-ABEE-CA8CEFA00489}">
      <dgm:prSet/>
      <dgm:spPr/>
    </dgm:pt>
    <dgm:pt modelId="{F1EF9706-EB0A-4A50-9AF9-A1DC1A5D9056}" type="sibTrans" cxnId="{4D654CA0-D3DF-44B7-ABEE-CA8CEFA00489}">
      <dgm:prSet/>
      <dgm:spPr/>
    </dgm:pt>
    <dgm:pt modelId="{4F195D7F-35FC-42AE-A03D-314401CA2857}">
      <dgm:prSet phldr="0"/>
      <dgm:spPr/>
      <dgm:t>
        <a:bodyPr/>
        <a:lstStyle/>
        <a:p>
          <a:pPr algn="l">
            <a:lnSpc>
              <a:spcPct val="90000"/>
            </a:lnSpc>
          </a:pPr>
          <a:r>
            <a:rPr lang="tr-TR"/>
            <a:t>Eşit, saygın ve güvenli şartlarda çalışma imkânı sunmayı, </a:t>
          </a:r>
          <a:endParaRPr lang="en-US"/>
        </a:p>
      </dgm:t>
    </dgm:pt>
    <dgm:pt modelId="{4E63BD85-2026-4BA6-82B1-13B1E6787809}" type="parTrans" cxnId="{5CBAE122-D0D1-40B2-8F70-89BA74E8DC8F}">
      <dgm:prSet/>
      <dgm:spPr/>
    </dgm:pt>
    <dgm:pt modelId="{E3AC8A3A-0E34-4444-9A5F-97E2C55863F8}" type="sibTrans" cxnId="{5CBAE122-D0D1-40B2-8F70-89BA74E8DC8F}">
      <dgm:prSet/>
      <dgm:spPr/>
    </dgm:pt>
    <dgm:pt modelId="{BC4D230C-1FFB-43D0-B902-6B51CEFC3F3D}">
      <dgm:prSet phldr="0"/>
      <dgm:spPr/>
      <dgm:t>
        <a:bodyPr/>
        <a:lstStyle/>
        <a:p>
          <a:pPr algn="l">
            <a:lnSpc>
              <a:spcPct val="90000"/>
            </a:lnSpc>
          </a:pPr>
          <a:r>
            <a:rPr lang="tr-TR"/>
            <a:t>Ekip üyelerimizin kişisel bilgilerini korumayı,</a:t>
          </a:r>
          <a:endParaRPr lang="en-US"/>
        </a:p>
      </dgm:t>
    </dgm:pt>
    <dgm:pt modelId="{8B5C619F-E225-4492-80F3-16C911EC8E22}" type="parTrans" cxnId="{CC971E88-24C1-4956-8B4E-78F7AEA7F661}">
      <dgm:prSet/>
      <dgm:spPr/>
    </dgm:pt>
    <dgm:pt modelId="{F37BB3B0-F90A-40ED-B044-AEABAF8B8DD3}" type="sibTrans" cxnId="{CC971E88-24C1-4956-8B4E-78F7AEA7F661}">
      <dgm:prSet/>
      <dgm:spPr/>
    </dgm:pt>
    <dgm:pt modelId="{8ED63213-9C50-42A9-A55A-F3E0D13E5189}">
      <dgm:prSet phldr="0"/>
      <dgm:spPr/>
      <dgm:t>
        <a:bodyPr/>
        <a:lstStyle/>
        <a:p>
          <a:pPr algn="l">
            <a:lnSpc>
              <a:spcPct val="90000"/>
            </a:lnSpc>
          </a:pPr>
          <a:r>
            <a:rPr lang="tr-TR"/>
            <a:t>Planladığımız sosyal haklar, yan haklar ve ödüllerden tüm ekip üyelerimizi yararlandırmayı taahhüt ediyoruz.</a:t>
          </a:r>
          <a:endParaRPr lang="en-US"/>
        </a:p>
      </dgm:t>
    </dgm:pt>
    <dgm:pt modelId="{77994EB6-9A38-4D07-B870-9A5F3B2A043D}" type="parTrans" cxnId="{125BDBC6-51DF-4CE1-8CD3-7C698100DDAB}">
      <dgm:prSet/>
      <dgm:spPr/>
    </dgm:pt>
    <dgm:pt modelId="{B6002469-86EE-4631-A8E6-901450E635D5}" type="sibTrans" cxnId="{125BDBC6-51DF-4CE1-8CD3-7C698100DDAB}">
      <dgm:prSet/>
      <dgm:spPr/>
    </dgm:pt>
    <dgm:pt modelId="{F8D60305-6476-4C5A-B1A1-138C99360C3C}" type="pres">
      <dgm:prSet presAssocID="{C087C39B-99CA-43AF-A6C7-229B18C4206C}" presName="linear" presStyleCnt="0">
        <dgm:presLayoutVars>
          <dgm:animLvl val="lvl"/>
          <dgm:resizeHandles val="exact"/>
        </dgm:presLayoutVars>
      </dgm:prSet>
      <dgm:spPr/>
      <dgm:t>
        <a:bodyPr/>
        <a:lstStyle/>
        <a:p>
          <a:endParaRPr lang="tr-TR"/>
        </a:p>
      </dgm:t>
    </dgm:pt>
    <dgm:pt modelId="{DC92BAE2-2D5B-4093-A526-CAC87B52E711}" type="pres">
      <dgm:prSet presAssocID="{DED3ACA6-3E4A-4ADC-A05E-A72B19B95D37}" presName="parentText" presStyleLbl="node1" presStyleIdx="0" presStyleCnt="11">
        <dgm:presLayoutVars>
          <dgm:chMax val="0"/>
          <dgm:bulletEnabled val="1"/>
        </dgm:presLayoutVars>
      </dgm:prSet>
      <dgm:spPr/>
      <dgm:t>
        <a:bodyPr/>
        <a:lstStyle/>
        <a:p>
          <a:endParaRPr lang="tr-TR"/>
        </a:p>
      </dgm:t>
    </dgm:pt>
    <dgm:pt modelId="{D07991A8-A755-4ACE-B194-C14BA08BED7C}" type="pres">
      <dgm:prSet presAssocID="{7CE4B8E8-C80C-40D1-B560-F1216BD0F750}" presName="spacer" presStyleCnt="0"/>
      <dgm:spPr/>
    </dgm:pt>
    <dgm:pt modelId="{6FEBDF22-ADBA-4915-91FC-31654580253B}" type="pres">
      <dgm:prSet presAssocID="{7F125937-9C7A-4F46-A5D9-67D65237FE0F}" presName="parentText" presStyleLbl="node1" presStyleIdx="1" presStyleCnt="11">
        <dgm:presLayoutVars>
          <dgm:chMax val="0"/>
          <dgm:bulletEnabled val="1"/>
        </dgm:presLayoutVars>
      </dgm:prSet>
      <dgm:spPr/>
      <dgm:t>
        <a:bodyPr/>
        <a:lstStyle/>
        <a:p>
          <a:endParaRPr lang="tr-TR"/>
        </a:p>
      </dgm:t>
    </dgm:pt>
    <dgm:pt modelId="{017CDA9C-FB1A-4402-A0C4-1C00A2A11E00}" type="pres">
      <dgm:prSet presAssocID="{9A7C6614-5A2F-4A9E-94D2-00D30C7AFBEE}" presName="spacer" presStyleCnt="0"/>
      <dgm:spPr/>
    </dgm:pt>
    <dgm:pt modelId="{1690D6DC-AB5E-4635-8B62-3EE99335ADA2}" type="pres">
      <dgm:prSet presAssocID="{6406836E-80FE-44E8-97F6-7408E73090BD}" presName="parentText" presStyleLbl="node1" presStyleIdx="2" presStyleCnt="11">
        <dgm:presLayoutVars>
          <dgm:chMax val="0"/>
          <dgm:bulletEnabled val="1"/>
        </dgm:presLayoutVars>
      </dgm:prSet>
      <dgm:spPr/>
      <dgm:t>
        <a:bodyPr/>
        <a:lstStyle/>
        <a:p>
          <a:endParaRPr lang="tr-TR"/>
        </a:p>
      </dgm:t>
    </dgm:pt>
    <dgm:pt modelId="{8E6CC37D-CFB4-4684-A113-F0525B127789}" type="pres">
      <dgm:prSet presAssocID="{803EAD90-D6D3-4FFB-9BD3-2845192C2DC1}" presName="spacer" presStyleCnt="0"/>
      <dgm:spPr/>
    </dgm:pt>
    <dgm:pt modelId="{E58A8162-8FBB-4D5B-9AD6-90BBF464BE06}" type="pres">
      <dgm:prSet presAssocID="{F5DFF45A-44B4-4498-8B7D-F1D2044F3B12}" presName="parentText" presStyleLbl="node1" presStyleIdx="3" presStyleCnt="11">
        <dgm:presLayoutVars>
          <dgm:chMax val="0"/>
          <dgm:bulletEnabled val="1"/>
        </dgm:presLayoutVars>
      </dgm:prSet>
      <dgm:spPr/>
      <dgm:t>
        <a:bodyPr/>
        <a:lstStyle/>
        <a:p>
          <a:endParaRPr lang="tr-TR"/>
        </a:p>
      </dgm:t>
    </dgm:pt>
    <dgm:pt modelId="{72B5960D-2A79-4B3C-A4DE-22CDA9F85250}" type="pres">
      <dgm:prSet presAssocID="{6E172DEB-5E41-48E2-A59C-8C4EEB980F62}" presName="spacer" presStyleCnt="0"/>
      <dgm:spPr/>
    </dgm:pt>
    <dgm:pt modelId="{A4CB9F9D-C2AB-40B9-8965-268776FD7C21}" type="pres">
      <dgm:prSet presAssocID="{8F090F46-1FB5-472F-946D-2E8F266F2DF6}" presName="parentText" presStyleLbl="node1" presStyleIdx="4" presStyleCnt="11">
        <dgm:presLayoutVars>
          <dgm:chMax val="0"/>
          <dgm:bulletEnabled val="1"/>
        </dgm:presLayoutVars>
      </dgm:prSet>
      <dgm:spPr/>
      <dgm:t>
        <a:bodyPr/>
        <a:lstStyle/>
        <a:p>
          <a:endParaRPr lang="tr-TR"/>
        </a:p>
      </dgm:t>
    </dgm:pt>
    <dgm:pt modelId="{65B40478-CE1D-4E46-A6E3-DB3DDEFDA4AA}" type="pres">
      <dgm:prSet presAssocID="{98615079-086D-4AB0-A571-60635492CCD6}" presName="spacer" presStyleCnt="0"/>
      <dgm:spPr/>
    </dgm:pt>
    <dgm:pt modelId="{6F67DB9F-B61B-4173-B101-E6613151426A}" type="pres">
      <dgm:prSet presAssocID="{0CA42FDC-8984-4E12-8CA2-C3D03C6D860C}" presName="parentText" presStyleLbl="node1" presStyleIdx="5" presStyleCnt="11">
        <dgm:presLayoutVars>
          <dgm:chMax val="0"/>
          <dgm:bulletEnabled val="1"/>
        </dgm:presLayoutVars>
      </dgm:prSet>
      <dgm:spPr/>
      <dgm:t>
        <a:bodyPr/>
        <a:lstStyle/>
        <a:p>
          <a:endParaRPr lang="tr-TR"/>
        </a:p>
      </dgm:t>
    </dgm:pt>
    <dgm:pt modelId="{1B55E976-0BB1-4A1D-B6E3-031CFF79DA46}" type="pres">
      <dgm:prSet presAssocID="{3333D88F-883D-4598-BEBC-3CBA83202BBD}" presName="spacer" presStyleCnt="0"/>
      <dgm:spPr/>
    </dgm:pt>
    <dgm:pt modelId="{4BE3165E-09D8-4D89-85B2-DCAC35000A1A}" type="pres">
      <dgm:prSet presAssocID="{4F195D7F-35FC-42AE-A03D-314401CA2857}" presName="parentText" presStyleLbl="node1" presStyleIdx="6" presStyleCnt="11">
        <dgm:presLayoutVars>
          <dgm:chMax val="0"/>
          <dgm:bulletEnabled val="1"/>
        </dgm:presLayoutVars>
      </dgm:prSet>
      <dgm:spPr/>
      <dgm:t>
        <a:bodyPr/>
        <a:lstStyle/>
        <a:p>
          <a:endParaRPr lang="tr-TR"/>
        </a:p>
      </dgm:t>
    </dgm:pt>
    <dgm:pt modelId="{3ADFC4D6-4B2D-4D38-BDE7-F04F98F5A931}" type="pres">
      <dgm:prSet presAssocID="{E3AC8A3A-0E34-4444-9A5F-97E2C55863F8}" presName="spacer" presStyleCnt="0"/>
      <dgm:spPr/>
    </dgm:pt>
    <dgm:pt modelId="{10E12720-E0EC-4B66-9398-7720765ED718}" type="pres">
      <dgm:prSet presAssocID="{F42612EC-CDBC-4C33-942D-7C956DFF4B47}" presName="parentText" presStyleLbl="node1" presStyleIdx="7" presStyleCnt="11">
        <dgm:presLayoutVars>
          <dgm:chMax val="0"/>
          <dgm:bulletEnabled val="1"/>
        </dgm:presLayoutVars>
      </dgm:prSet>
      <dgm:spPr/>
      <dgm:t>
        <a:bodyPr/>
        <a:lstStyle/>
        <a:p>
          <a:endParaRPr lang="tr-TR"/>
        </a:p>
      </dgm:t>
    </dgm:pt>
    <dgm:pt modelId="{707EE502-9AC1-4CBE-A7AF-051F03EB16AE}" type="pres">
      <dgm:prSet presAssocID="{F1EF9706-EB0A-4A50-9AF9-A1DC1A5D9056}" presName="spacer" presStyleCnt="0"/>
      <dgm:spPr/>
    </dgm:pt>
    <dgm:pt modelId="{9E5927B3-CB07-4CE2-9F04-E76B31FFCC9A}" type="pres">
      <dgm:prSet presAssocID="{BC4D230C-1FFB-43D0-B902-6B51CEFC3F3D}" presName="parentText" presStyleLbl="node1" presStyleIdx="8" presStyleCnt="11">
        <dgm:presLayoutVars>
          <dgm:chMax val="0"/>
          <dgm:bulletEnabled val="1"/>
        </dgm:presLayoutVars>
      </dgm:prSet>
      <dgm:spPr/>
      <dgm:t>
        <a:bodyPr/>
        <a:lstStyle/>
        <a:p>
          <a:endParaRPr lang="tr-TR"/>
        </a:p>
      </dgm:t>
    </dgm:pt>
    <dgm:pt modelId="{FD7046AD-E6E2-44B1-A2CF-96096F16F462}" type="pres">
      <dgm:prSet presAssocID="{F37BB3B0-F90A-40ED-B044-AEABAF8B8DD3}" presName="spacer" presStyleCnt="0"/>
      <dgm:spPr/>
    </dgm:pt>
    <dgm:pt modelId="{13600816-CFBF-4252-B26C-C8B442B17573}" type="pres">
      <dgm:prSet presAssocID="{3D79765A-89A3-406A-A2D8-228D4E05F65C}" presName="parentText" presStyleLbl="node1" presStyleIdx="9" presStyleCnt="11">
        <dgm:presLayoutVars>
          <dgm:chMax val="0"/>
          <dgm:bulletEnabled val="1"/>
        </dgm:presLayoutVars>
      </dgm:prSet>
      <dgm:spPr/>
      <dgm:t>
        <a:bodyPr/>
        <a:lstStyle/>
        <a:p>
          <a:endParaRPr lang="tr-TR"/>
        </a:p>
      </dgm:t>
    </dgm:pt>
    <dgm:pt modelId="{59AD0B92-657A-4A2C-B024-833CC96E61A3}" type="pres">
      <dgm:prSet presAssocID="{7394B3DA-DA7D-44F0-BBE2-55BF4AFB6873}" presName="spacer" presStyleCnt="0"/>
      <dgm:spPr/>
    </dgm:pt>
    <dgm:pt modelId="{2E7C7108-1807-4109-9936-B03919ADED84}" type="pres">
      <dgm:prSet presAssocID="{8ED63213-9C50-42A9-A55A-F3E0D13E5189}" presName="parentText" presStyleLbl="node1" presStyleIdx="10" presStyleCnt="11">
        <dgm:presLayoutVars>
          <dgm:chMax val="0"/>
          <dgm:bulletEnabled val="1"/>
        </dgm:presLayoutVars>
      </dgm:prSet>
      <dgm:spPr/>
      <dgm:t>
        <a:bodyPr/>
        <a:lstStyle/>
        <a:p>
          <a:endParaRPr lang="tr-TR"/>
        </a:p>
      </dgm:t>
    </dgm:pt>
  </dgm:ptLst>
  <dgm:cxnLst>
    <dgm:cxn modelId="{EB007038-C4A8-416D-B07E-7FF8B44D09ED}" type="presOf" srcId="{F42612EC-CDBC-4C33-942D-7C956DFF4B47}" destId="{10E12720-E0EC-4B66-9398-7720765ED718}" srcOrd="0" destOrd="0" presId="urn:microsoft.com/office/officeart/2005/8/layout/vList2"/>
    <dgm:cxn modelId="{CE9AD499-DECB-40F7-A40C-0AD74C38F288}" type="presOf" srcId="{F5DFF45A-44B4-4498-8B7D-F1D2044F3B12}" destId="{E58A8162-8FBB-4D5B-9AD6-90BBF464BE06}" srcOrd="0" destOrd="0" presId="urn:microsoft.com/office/officeart/2005/8/layout/vList2"/>
    <dgm:cxn modelId="{5CBAE122-D0D1-40B2-8F70-89BA74E8DC8F}" srcId="{C087C39B-99CA-43AF-A6C7-229B18C4206C}" destId="{4F195D7F-35FC-42AE-A03D-314401CA2857}" srcOrd="6" destOrd="0" parTransId="{4E63BD85-2026-4BA6-82B1-13B1E6787809}" sibTransId="{E3AC8A3A-0E34-4444-9A5F-97E2C55863F8}"/>
    <dgm:cxn modelId="{4D654CA0-D3DF-44B7-ABEE-CA8CEFA00489}" srcId="{C087C39B-99CA-43AF-A6C7-229B18C4206C}" destId="{F42612EC-CDBC-4C33-942D-7C956DFF4B47}" srcOrd="7" destOrd="0" parTransId="{42986CC2-86EE-4AA4-A188-91F32927A6F2}" sibTransId="{F1EF9706-EB0A-4A50-9AF9-A1DC1A5D9056}"/>
    <dgm:cxn modelId="{17B1E20F-109A-452E-AA75-4D2F6D5F4CE5}" srcId="{C087C39B-99CA-43AF-A6C7-229B18C4206C}" destId="{F5DFF45A-44B4-4498-8B7D-F1D2044F3B12}" srcOrd="3" destOrd="0" parTransId="{F7159B6B-F99F-4306-8A44-1466477BDF0C}" sibTransId="{6E172DEB-5E41-48E2-A59C-8C4EEB980F62}"/>
    <dgm:cxn modelId="{136AFAFA-8C1B-440A-841D-F6622CD8395C}" type="presOf" srcId="{C087C39B-99CA-43AF-A6C7-229B18C4206C}" destId="{F8D60305-6476-4C5A-B1A1-138C99360C3C}" srcOrd="0" destOrd="0" presId="urn:microsoft.com/office/officeart/2005/8/layout/vList2"/>
    <dgm:cxn modelId="{12370414-43AE-40A0-B76D-8516F7A1873B}" type="presOf" srcId="{8ED63213-9C50-42A9-A55A-F3E0D13E5189}" destId="{2E7C7108-1807-4109-9936-B03919ADED84}" srcOrd="0" destOrd="0" presId="urn:microsoft.com/office/officeart/2005/8/layout/vList2"/>
    <dgm:cxn modelId="{D38B793A-ED8C-412B-8F02-95210CF77C93}" srcId="{C087C39B-99CA-43AF-A6C7-229B18C4206C}" destId="{DED3ACA6-3E4A-4ADC-A05E-A72B19B95D37}" srcOrd="0" destOrd="0" parTransId="{E104110F-1C12-40E5-B7E3-35FC24C7C398}" sibTransId="{7CE4B8E8-C80C-40D1-B560-F1216BD0F750}"/>
    <dgm:cxn modelId="{9BFCD0C8-56DE-4960-9EFA-B26196EA52AF}" srcId="{C087C39B-99CA-43AF-A6C7-229B18C4206C}" destId="{7F125937-9C7A-4F46-A5D9-67D65237FE0F}" srcOrd="1" destOrd="0" parTransId="{3E355DC4-A5F0-48CB-9E35-D034D55A7B89}" sibTransId="{9A7C6614-5A2F-4A9E-94D2-00D30C7AFBEE}"/>
    <dgm:cxn modelId="{FB47792E-9CAE-4FD9-B716-1AD7E2C29B3B}" type="presOf" srcId="{BC4D230C-1FFB-43D0-B902-6B51CEFC3F3D}" destId="{9E5927B3-CB07-4CE2-9F04-E76B31FFCC9A}" srcOrd="0" destOrd="0" presId="urn:microsoft.com/office/officeart/2005/8/layout/vList2"/>
    <dgm:cxn modelId="{60CCFC45-51FC-440D-85F4-3A17722CEBBE}" type="presOf" srcId="{6406836E-80FE-44E8-97F6-7408E73090BD}" destId="{1690D6DC-AB5E-4635-8B62-3EE99335ADA2}" srcOrd="0" destOrd="0" presId="urn:microsoft.com/office/officeart/2005/8/layout/vList2"/>
    <dgm:cxn modelId="{6C042B0F-E920-4874-A8DC-DE44848FCA32}" type="presOf" srcId="{DED3ACA6-3E4A-4ADC-A05E-A72B19B95D37}" destId="{DC92BAE2-2D5B-4093-A526-CAC87B52E711}" srcOrd="0" destOrd="0" presId="urn:microsoft.com/office/officeart/2005/8/layout/vList2"/>
    <dgm:cxn modelId="{D4408DE4-832C-43EE-A048-002D1FE7C07D}" type="presOf" srcId="{0CA42FDC-8984-4E12-8CA2-C3D03C6D860C}" destId="{6F67DB9F-B61B-4173-B101-E6613151426A}" srcOrd="0" destOrd="0" presId="urn:microsoft.com/office/officeart/2005/8/layout/vList2"/>
    <dgm:cxn modelId="{73732DD8-39CB-432D-B9A7-E3C0CA403D37}" type="presOf" srcId="{4F195D7F-35FC-42AE-A03D-314401CA2857}" destId="{4BE3165E-09D8-4D89-85B2-DCAC35000A1A}" srcOrd="0" destOrd="0" presId="urn:microsoft.com/office/officeart/2005/8/layout/vList2"/>
    <dgm:cxn modelId="{CC971E88-24C1-4956-8B4E-78F7AEA7F661}" srcId="{C087C39B-99CA-43AF-A6C7-229B18C4206C}" destId="{BC4D230C-1FFB-43D0-B902-6B51CEFC3F3D}" srcOrd="8" destOrd="0" parTransId="{8B5C619F-E225-4492-80F3-16C911EC8E22}" sibTransId="{F37BB3B0-F90A-40ED-B044-AEABAF8B8DD3}"/>
    <dgm:cxn modelId="{C8474F8E-7BDD-4B46-9435-A8E9D9BF1DB6}" srcId="{C087C39B-99CA-43AF-A6C7-229B18C4206C}" destId="{8F090F46-1FB5-472F-946D-2E8F266F2DF6}" srcOrd="4" destOrd="0" parTransId="{2C3A59C9-D853-4CC6-8F68-BDDEEF4067E3}" sibTransId="{98615079-086D-4AB0-A571-60635492CCD6}"/>
    <dgm:cxn modelId="{125BDBC6-51DF-4CE1-8CD3-7C698100DDAB}" srcId="{C087C39B-99CA-43AF-A6C7-229B18C4206C}" destId="{8ED63213-9C50-42A9-A55A-F3E0D13E5189}" srcOrd="10" destOrd="0" parTransId="{77994EB6-9A38-4D07-B870-9A5F3B2A043D}" sibTransId="{B6002469-86EE-4631-A8E6-901450E635D5}"/>
    <dgm:cxn modelId="{BAB9CF31-8461-40CD-8438-81BE368C6AE3}" srcId="{C087C39B-99CA-43AF-A6C7-229B18C4206C}" destId="{0CA42FDC-8984-4E12-8CA2-C3D03C6D860C}" srcOrd="5" destOrd="0" parTransId="{FDA28418-3DE1-4C48-8FD0-5B1BB2B59668}" sibTransId="{3333D88F-883D-4598-BEBC-3CBA83202BBD}"/>
    <dgm:cxn modelId="{66101277-6D6B-467F-ADCF-97163C138BD6}" srcId="{C087C39B-99CA-43AF-A6C7-229B18C4206C}" destId="{3D79765A-89A3-406A-A2D8-228D4E05F65C}" srcOrd="9" destOrd="0" parTransId="{F0472251-A739-486C-9E08-D1A164D8FD17}" sibTransId="{7394B3DA-DA7D-44F0-BBE2-55BF4AFB6873}"/>
    <dgm:cxn modelId="{B7595B8B-687E-4F2D-9B02-0FFC7E706F68}" type="presOf" srcId="{8F090F46-1FB5-472F-946D-2E8F266F2DF6}" destId="{A4CB9F9D-C2AB-40B9-8965-268776FD7C21}" srcOrd="0" destOrd="0" presId="urn:microsoft.com/office/officeart/2005/8/layout/vList2"/>
    <dgm:cxn modelId="{BDC001DF-E684-48F1-9108-1AA00954CCC6}" srcId="{C087C39B-99CA-43AF-A6C7-229B18C4206C}" destId="{6406836E-80FE-44E8-97F6-7408E73090BD}" srcOrd="2" destOrd="0" parTransId="{0DB1D230-C00B-48B7-9346-F3A950AC89EA}" sibTransId="{803EAD90-D6D3-4FFB-9BD3-2845192C2DC1}"/>
    <dgm:cxn modelId="{F3F45D85-5F5A-4339-9DE8-F66348444752}" type="presOf" srcId="{3D79765A-89A3-406A-A2D8-228D4E05F65C}" destId="{13600816-CFBF-4252-B26C-C8B442B17573}" srcOrd="0" destOrd="0" presId="urn:microsoft.com/office/officeart/2005/8/layout/vList2"/>
    <dgm:cxn modelId="{1465ED9D-5E38-40FB-BE54-A48BB64B5B04}" type="presOf" srcId="{7F125937-9C7A-4F46-A5D9-67D65237FE0F}" destId="{6FEBDF22-ADBA-4915-91FC-31654580253B}" srcOrd="0" destOrd="0" presId="urn:microsoft.com/office/officeart/2005/8/layout/vList2"/>
    <dgm:cxn modelId="{629764E1-51E2-4911-B4A6-629982FDEC4E}" type="presParOf" srcId="{F8D60305-6476-4C5A-B1A1-138C99360C3C}" destId="{DC92BAE2-2D5B-4093-A526-CAC87B52E711}" srcOrd="0" destOrd="0" presId="urn:microsoft.com/office/officeart/2005/8/layout/vList2"/>
    <dgm:cxn modelId="{F68EEBD5-5337-4E61-8175-23EA6C6CBDB7}" type="presParOf" srcId="{F8D60305-6476-4C5A-B1A1-138C99360C3C}" destId="{D07991A8-A755-4ACE-B194-C14BA08BED7C}" srcOrd="1" destOrd="0" presId="urn:microsoft.com/office/officeart/2005/8/layout/vList2"/>
    <dgm:cxn modelId="{9442FC38-3D20-4C24-9FC4-083FDA72EBA1}" type="presParOf" srcId="{F8D60305-6476-4C5A-B1A1-138C99360C3C}" destId="{6FEBDF22-ADBA-4915-91FC-31654580253B}" srcOrd="2" destOrd="0" presId="urn:microsoft.com/office/officeart/2005/8/layout/vList2"/>
    <dgm:cxn modelId="{370279F9-69D0-4E07-B252-F40FE142B591}" type="presParOf" srcId="{F8D60305-6476-4C5A-B1A1-138C99360C3C}" destId="{017CDA9C-FB1A-4402-A0C4-1C00A2A11E00}" srcOrd="3" destOrd="0" presId="urn:microsoft.com/office/officeart/2005/8/layout/vList2"/>
    <dgm:cxn modelId="{E4673EAD-8E8A-4AF9-A941-AD3004710344}" type="presParOf" srcId="{F8D60305-6476-4C5A-B1A1-138C99360C3C}" destId="{1690D6DC-AB5E-4635-8B62-3EE99335ADA2}" srcOrd="4" destOrd="0" presId="urn:microsoft.com/office/officeart/2005/8/layout/vList2"/>
    <dgm:cxn modelId="{26071AD7-F001-42F7-9818-83D5DBF491CE}" type="presParOf" srcId="{F8D60305-6476-4C5A-B1A1-138C99360C3C}" destId="{8E6CC37D-CFB4-4684-A113-F0525B127789}" srcOrd="5" destOrd="0" presId="urn:microsoft.com/office/officeart/2005/8/layout/vList2"/>
    <dgm:cxn modelId="{8FF0992D-D51A-471E-B637-C3764649FE6F}" type="presParOf" srcId="{F8D60305-6476-4C5A-B1A1-138C99360C3C}" destId="{E58A8162-8FBB-4D5B-9AD6-90BBF464BE06}" srcOrd="6" destOrd="0" presId="urn:microsoft.com/office/officeart/2005/8/layout/vList2"/>
    <dgm:cxn modelId="{E7174663-96EF-41B2-9420-D6C562388D13}" type="presParOf" srcId="{F8D60305-6476-4C5A-B1A1-138C99360C3C}" destId="{72B5960D-2A79-4B3C-A4DE-22CDA9F85250}" srcOrd="7" destOrd="0" presId="urn:microsoft.com/office/officeart/2005/8/layout/vList2"/>
    <dgm:cxn modelId="{28059763-573A-4B65-94B4-8D1C76D64E60}" type="presParOf" srcId="{F8D60305-6476-4C5A-B1A1-138C99360C3C}" destId="{A4CB9F9D-C2AB-40B9-8965-268776FD7C21}" srcOrd="8" destOrd="0" presId="urn:microsoft.com/office/officeart/2005/8/layout/vList2"/>
    <dgm:cxn modelId="{284E54D5-2649-4505-B3A8-1B7A24636A3F}" type="presParOf" srcId="{F8D60305-6476-4C5A-B1A1-138C99360C3C}" destId="{65B40478-CE1D-4E46-A6E3-DB3DDEFDA4AA}" srcOrd="9" destOrd="0" presId="urn:microsoft.com/office/officeart/2005/8/layout/vList2"/>
    <dgm:cxn modelId="{5FD3E687-7377-4EB6-8E63-207379C04430}" type="presParOf" srcId="{F8D60305-6476-4C5A-B1A1-138C99360C3C}" destId="{6F67DB9F-B61B-4173-B101-E6613151426A}" srcOrd="10" destOrd="0" presId="urn:microsoft.com/office/officeart/2005/8/layout/vList2"/>
    <dgm:cxn modelId="{1F6FF817-410F-4949-98DD-94DFEE2730E4}" type="presParOf" srcId="{F8D60305-6476-4C5A-B1A1-138C99360C3C}" destId="{1B55E976-0BB1-4A1D-B6E3-031CFF79DA46}" srcOrd="11" destOrd="0" presId="urn:microsoft.com/office/officeart/2005/8/layout/vList2"/>
    <dgm:cxn modelId="{550E3EC0-5895-49BB-84DD-E834546166A3}" type="presParOf" srcId="{F8D60305-6476-4C5A-B1A1-138C99360C3C}" destId="{4BE3165E-09D8-4D89-85B2-DCAC35000A1A}" srcOrd="12" destOrd="0" presId="urn:microsoft.com/office/officeart/2005/8/layout/vList2"/>
    <dgm:cxn modelId="{6F87A4FB-E417-4EE8-9D78-598CF1808533}" type="presParOf" srcId="{F8D60305-6476-4C5A-B1A1-138C99360C3C}" destId="{3ADFC4D6-4B2D-4D38-BDE7-F04F98F5A931}" srcOrd="13" destOrd="0" presId="urn:microsoft.com/office/officeart/2005/8/layout/vList2"/>
    <dgm:cxn modelId="{5126B6DA-91D1-437C-AB33-1624DFC21D4A}" type="presParOf" srcId="{F8D60305-6476-4C5A-B1A1-138C99360C3C}" destId="{10E12720-E0EC-4B66-9398-7720765ED718}" srcOrd="14" destOrd="0" presId="urn:microsoft.com/office/officeart/2005/8/layout/vList2"/>
    <dgm:cxn modelId="{A6BEB995-A9DA-494C-BFB7-3F83DB51224C}" type="presParOf" srcId="{F8D60305-6476-4C5A-B1A1-138C99360C3C}" destId="{707EE502-9AC1-4CBE-A7AF-051F03EB16AE}" srcOrd="15" destOrd="0" presId="urn:microsoft.com/office/officeart/2005/8/layout/vList2"/>
    <dgm:cxn modelId="{57D1E0C7-FE04-4291-A541-685BE524EB65}" type="presParOf" srcId="{F8D60305-6476-4C5A-B1A1-138C99360C3C}" destId="{9E5927B3-CB07-4CE2-9F04-E76B31FFCC9A}" srcOrd="16" destOrd="0" presId="urn:microsoft.com/office/officeart/2005/8/layout/vList2"/>
    <dgm:cxn modelId="{B378FE33-FA4F-46DC-8F36-C02B5A08E693}" type="presParOf" srcId="{F8D60305-6476-4C5A-B1A1-138C99360C3C}" destId="{FD7046AD-E6E2-44B1-A2CF-96096F16F462}" srcOrd="17" destOrd="0" presId="urn:microsoft.com/office/officeart/2005/8/layout/vList2"/>
    <dgm:cxn modelId="{57BCC77F-9B9A-49AE-BCAD-82EA9A02AD72}" type="presParOf" srcId="{F8D60305-6476-4C5A-B1A1-138C99360C3C}" destId="{13600816-CFBF-4252-B26C-C8B442B17573}" srcOrd="18" destOrd="0" presId="urn:microsoft.com/office/officeart/2005/8/layout/vList2"/>
    <dgm:cxn modelId="{E09B7EA9-380A-4584-A9B1-AA5C8B3773A4}" type="presParOf" srcId="{F8D60305-6476-4C5A-B1A1-138C99360C3C}" destId="{59AD0B92-657A-4A2C-B024-833CC96E61A3}" srcOrd="19" destOrd="0" presId="urn:microsoft.com/office/officeart/2005/8/layout/vList2"/>
    <dgm:cxn modelId="{F466CF7E-2BA7-4D94-8350-8E816FB0793A}" type="presParOf" srcId="{F8D60305-6476-4C5A-B1A1-138C99360C3C}" destId="{2E7C7108-1807-4109-9936-B03919ADED84}" srcOrd="2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087C39B-99CA-43AF-A6C7-229B18C4206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ED63213-9C50-42A9-A55A-F3E0D13E5189}">
      <dgm:prSet phldr="0"/>
      <dgm:spPr/>
      <dgm:t>
        <a:bodyPr/>
        <a:lstStyle/>
        <a:p>
          <a:pPr algn="l">
            <a:lnSpc>
              <a:spcPct val="90000"/>
            </a:lnSpc>
          </a:pPr>
          <a:r>
            <a:rPr lang="tr-TR"/>
            <a:t>Yerel haklın kültürel mirasa erişimini engellememeyi ve yerel halkın tüm haklarına saygı göstermeyi taahhüt ederiz.</a:t>
          </a:r>
          <a:endParaRPr lang="en-US"/>
        </a:p>
        <a:p>
          <a:endParaRPr lang="en-US"/>
        </a:p>
      </dgm:t>
    </dgm:pt>
    <dgm:pt modelId="{77994EB6-9A38-4D07-B870-9A5F3B2A043D}" type="parTrans" cxnId="{125BDBC6-51DF-4CE1-8CD3-7C698100DDAB}">
      <dgm:prSet/>
      <dgm:spPr/>
    </dgm:pt>
    <dgm:pt modelId="{B6002469-86EE-4631-A8E6-901450E635D5}" type="sibTrans" cxnId="{125BDBC6-51DF-4CE1-8CD3-7C698100DDAB}">
      <dgm:prSet/>
      <dgm:spPr/>
    </dgm:pt>
    <dgm:pt modelId="{169DD1E9-77EE-4F0E-ADCC-E0D108002007}">
      <dgm:prSet phldr="0"/>
      <dgm:spPr/>
      <dgm:t>
        <a:bodyPr/>
        <a:lstStyle/>
        <a:p>
          <a:pPr algn="l">
            <a:lnSpc>
              <a:spcPct val="90000"/>
            </a:lnSpc>
          </a:pPr>
          <a:r>
            <a:rPr lang="tr-TR"/>
            <a:t>Bulunduğumuz bölgeleri tanımayı, tarihi değer ve kültürlerine saygı göstermeyi, ekonomik ve sosyal gelişimine fayda sağlamayı sorumluluğumuz kabul ediyoruz.</a:t>
          </a:r>
          <a:endParaRPr lang="en-US"/>
        </a:p>
      </dgm:t>
    </dgm:pt>
    <dgm:pt modelId="{2E3D0B43-DCF3-442E-B307-BC1FDD322CD0}" type="parTrans" cxnId="{4B65E247-E1A1-4887-985F-C2D0EEAD2DEA}">
      <dgm:prSet/>
      <dgm:spPr/>
    </dgm:pt>
    <dgm:pt modelId="{D534133E-9AB1-4144-8120-19017866071F}" type="sibTrans" cxnId="{4B65E247-E1A1-4887-985F-C2D0EEAD2DEA}">
      <dgm:prSet/>
      <dgm:spPr/>
    </dgm:pt>
    <dgm:pt modelId="{FA103D03-AD7D-4779-BE7B-F6FF57B21E29}">
      <dgm:prSet phldr="0"/>
      <dgm:spPr/>
      <dgm:t>
        <a:bodyPr/>
        <a:lstStyle/>
        <a:p>
          <a:pPr algn="l">
            <a:lnSpc>
              <a:spcPct val="90000"/>
            </a:lnSpc>
          </a:pPr>
          <a:r>
            <a:rPr lang="tr-TR"/>
            <a:t>Yerel kaynakları korumayı,</a:t>
          </a:r>
          <a:endParaRPr lang="en-US"/>
        </a:p>
      </dgm:t>
    </dgm:pt>
    <dgm:pt modelId="{A6BCA0DF-E74B-4692-8940-AD9DBC1C46D1}" type="parTrans" cxnId="{FF75FD98-1DA7-4F09-B5B3-D689F5A9297F}">
      <dgm:prSet/>
      <dgm:spPr/>
    </dgm:pt>
    <dgm:pt modelId="{DE222B28-F642-4FB8-B2E3-4DBF379D7D8E}" type="sibTrans" cxnId="{FF75FD98-1DA7-4F09-B5B3-D689F5A9297F}">
      <dgm:prSet/>
      <dgm:spPr/>
    </dgm:pt>
    <dgm:pt modelId="{261E6DBD-0562-4C03-AD7D-611BBA42B28E}">
      <dgm:prSet phldr="0"/>
      <dgm:spPr/>
      <dgm:t>
        <a:bodyPr/>
        <a:lstStyle/>
        <a:p>
          <a:pPr algn="l">
            <a:lnSpc>
              <a:spcPct val="90000"/>
            </a:lnSpc>
          </a:pPr>
          <a:r>
            <a:rPr lang="tr-TR"/>
            <a:t>Yerel istihdam ve tedarik sağlayarak bölge ekonomisine fayda sağlamayı,</a:t>
          </a:r>
          <a:endParaRPr lang="en-US"/>
        </a:p>
      </dgm:t>
    </dgm:pt>
    <dgm:pt modelId="{BB6167D4-70EF-401D-A148-616260DBC1B7}" type="parTrans" cxnId="{2FB024C2-46C6-43FA-B969-4D319384B4E6}">
      <dgm:prSet/>
      <dgm:spPr/>
    </dgm:pt>
    <dgm:pt modelId="{E7CF9329-0BC0-4664-A252-FC38C6369D90}" type="sibTrans" cxnId="{2FB024C2-46C6-43FA-B969-4D319384B4E6}">
      <dgm:prSet/>
      <dgm:spPr/>
    </dgm:pt>
    <dgm:pt modelId="{841D47B1-5354-4342-9B40-7332E35AC10C}">
      <dgm:prSet phldr="0"/>
      <dgm:spPr/>
      <dgm:t>
        <a:bodyPr/>
        <a:lstStyle/>
        <a:p>
          <a:pPr algn="l">
            <a:lnSpc>
              <a:spcPct val="90000"/>
            </a:lnSpc>
          </a:pPr>
          <a:r>
            <a:rPr lang="tr-TR"/>
            <a:t>Sosyal ve ekonomik faydayı en üst düzeye çıkarmak için bulunduğumuz topluluğa destek sağlamayı,</a:t>
          </a:r>
          <a:endParaRPr lang="en-US"/>
        </a:p>
      </dgm:t>
    </dgm:pt>
    <dgm:pt modelId="{E31A8F7C-66BD-4C0C-9824-7D0AEB269205}" type="parTrans" cxnId="{569FD89A-4DE5-432C-8A5E-A3598D7A1A6C}">
      <dgm:prSet/>
      <dgm:spPr/>
    </dgm:pt>
    <dgm:pt modelId="{3CBADEE3-FA90-4E5D-ACDE-DEBC8C9FF4CE}" type="sibTrans" cxnId="{569FD89A-4DE5-432C-8A5E-A3598D7A1A6C}">
      <dgm:prSet/>
      <dgm:spPr/>
    </dgm:pt>
    <dgm:pt modelId="{B98E099B-78C6-4BF6-8F40-CF9513EC255A}">
      <dgm:prSet phldr="0"/>
      <dgm:spPr/>
      <dgm:t>
        <a:bodyPr/>
        <a:lstStyle/>
        <a:p>
          <a:pPr algn="l">
            <a:lnSpc>
              <a:spcPct val="90000"/>
            </a:lnSpc>
          </a:pPr>
          <a:r>
            <a:rPr lang="tr-TR"/>
            <a:t>Yerel girişimcilere destek olmayı,</a:t>
          </a:r>
          <a:endParaRPr lang="en-US"/>
        </a:p>
      </dgm:t>
    </dgm:pt>
    <dgm:pt modelId="{4AB70CA6-80AF-4635-BAC3-97E9F0A9B29D}" type="parTrans" cxnId="{1677C7FA-6C86-4378-BABB-144D87B1D1F8}">
      <dgm:prSet/>
      <dgm:spPr/>
    </dgm:pt>
    <dgm:pt modelId="{031DBA8C-29E8-4CFD-AE38-EBD86E123B25}" type="sibTrans" cxnId="{1677C7FA-6C86-4378-BABB-144D87B1D1F8}">
      <dgm:prSet/>
      <dgm:spPr/>
    </dgm:pt>
    <dgm:pt modelId="{F3835397-D12A-474B-8B40-EB6859FC0E5E}">
      <dgm:prSet phldr="0"/>
      <dgm:spPr/>
      <dgm:t>
        <a:bodyPr/>
        <a:lstStyle/>
        <a:p>
          <a:pPr algn="l">
            <a:lnSpc>
              <a:spcPct val="90000"/>
            </a:lnSpc>
          </a:pPr>
          <a:r>
            <a:rPr lang="tr-TR"/>
            <a:t>Yerel kültürü ve gelenekleri korumayı, görüş, etnik köken, inanç, vb. konularda ayrımcılığı önlemeyi,</a:t>
          </a:r>
          <a:endParaRPr lang="en-US"/>
        </a:p>
      </dgm:t>
    </dgm:pt>
    <dgm:pt modelId="{04110BFB-D03F-48DE-9AD9-A70FD0C70C08}" type="parTrans" cxnId="{18C08877-1ECD-4A36-A1EC-7CE888352587}">
      <dgm:prSet/>
      <dgm:spPr/>
    </dgm:pt>
    <dgm:pt modelId="{D8BD65ED-7C84-4D6D-BF77-1952204F1B0E}" type="sibTrans" cxnId="{18C08877-1ECD-4A36-A1EC-7CE888352587}">
      <dgm:prSet/>
      <dgm:spPr/>
    </dgm:pt>
    <dgm:pt modelId="{5F255D70-99D0-4ECD-978D-DB8DE0786C82}">
      <dgm:prSet phldr="0"/>
      <dgm:spPr/>
      <dgm:t>
        <a:bodyPr/>
        <a:lstStyle/>
        <a:p>
          <a:pPr algn="l">
            <a:lnSpc>
              <a:spcPct val="90000"/>
            </a:lnSpc>
          </a:pPr>
          <a:r>
            <a:rPr lang="tr-TR"/>
            <a:t>Bulunduğumuz bölgelerde doğal dokuyu, tarihi, kültürel ve arkeolojik varlıkları koruma adına çalışmalar yapmayı,</a:t>
          </a:r>
          <a:endParaRPr lang="en-US"/>
        </a:p>
      </dgm:t>
    </dgm:pt>
    <dgm:pt modelId="{D15B2FDA-B4E4-49AA-972E-F17F1C37817A}" type="parTrans" cxnId="{CFE71B5B-DC4D-40FC-A04B-FE7327F866C8}">
      <dgm:prSet/>
      <dgm:spPr/>
    </dgm:pt>
    <dgm:pt modelId="{FBD4F8F9-7F77-464C-BC44-88FC129FE7E1}" type="sibTrans" cxnId="{CFE71B5B-DC4D-40FC-A04B-FE7327F866C8}">
      <dgm:prSet/>
      <dgm:spPr/>
    </dgm:pt>
    <dgm:pt modelId="{B8C9B3D6-2A29-41F0-B04E-D178B70A7AF0}">
      <dgm:prSet phldr="0"/>
      <dgm:spPr/>
      <dgm:t>
        <a:bodyPr/>
        <a:lstStyle/>
        <a:p>
          <a:pPr algn="l">
            <a:lnSpc>
              <a:spcPct val="90000"/>
            </a:lnSpc>
          </a:pPr>
          <a:r>
            <a:rPr lang="tr-TR"/>
            <a:t>Alınacak kararlarda yerel özelliklerin, hassasiyetlerin ve yöre halkının ihtiyaçlarının dikkate alınması için görüşmeler yapmayı,</a:t>
          </a:r>
          <a:endParaRPr lang="en-US"/>
        </a:p>
      </dgm:t>
    </dgm:pt>
    <dgm:pt modelId="{EEEA3BB1-0A17-4868-87F7-E359EB67DDF9}" type="parTrans" cxnId="{22157F24-BF6D-49FA-8387-8936B3A4EC72}">
      <dgm:prSet/>
      <dgm:spPr/>
    </dgm:pt>
    <dgm:pt modelId="{56A5BA5A-FD92-49BA-8BC0-EAB9C359F4BD}" type="sibTrans" cxnId="{22157F24-BF6D-49FA-8387-8936B3A4EC72}">
      <dgm:prSet/>
      <dgm:spPr/>
    </dgm:pt>
    <dgm:pt modelId="{D96D55FB-DA9C-4CC1-B679-5E676E3EF1BF}">
      <dgm:prSet phldr="0"/>
      <dgm:spPr/>
      <dgm:t>
        <a:bodyPr/>
        <a:lstStyle/>
        <a:p>
          <a:pPr algn="l">
            <a:lnSpc>
              <a:spcPct val="90000"/>
            </a:lnSpc>
          </a:pPr>
          <a:r>
            <a:rPr lang="tr-TR"/>
            <a:t>Misafirlere bölgenin yemek, aktivite, kültür, geleneklerinin tanıtılmasına destek vermeyi,</a:t>
          </a:r>
          <a:endParaRPr lang="en-US"/>
        </a:p>
      </dgm:t>
    </dgm:pt>
    <dgm:pt modelId="{D2663F78-A30D-4466-AF20-964A32769FDD}" type="parTrans" cxnId="{B608CE03-3122-41C8-8EC4-83996D237D7F}">
      <dgm:prSet/>
      <dgm:spPr/>
    </dgm:pt>
    <dgm:pt modelId="{165D6B1A-F4BD-4CEE-A4EC-5FCC14E126F8}" type="sibTrans" cxnId="{B608CE03-3122-41C8-8EC4-83996D237D7F}">
      <dgm:prSet/>
      <dgm:spPr/>
    </dgm:pt>
    <dgm:pt modelId="{44DC1348-B7A4-450A-8FC3-7EDD898F8800}">
      <dgm:prSet phldr="0"/>
      <dgm:spPr/>
      <dgm:t>
        <a:bodyPr/>
        <a:lstStyle/>
        <a:p>
          <a:pPr algn="l">
            <a:lnSpc>
              <a:spcPct val="90000"/>
            </a:lnSpc>
          </a:pPr>
          <a:r>
            <a:rPr lang="tr-TR"/>
            <a:t>Misafirlerimize kültürel etkileşimlerinde rehberlik etmeyi ve davranış kuralları hakkında bilgi vermeyi,</a:t>
          </a:r>
          <a:endParaRPr lang="en-US"/>
        </a:p>
      </dgm:t>
    </dgm:pt>
    <dgm:pt modelId="{B65E8173-88B0-4A5E-B03D-7DD6B4381B27}" type="parTrans" cxnId="{68D7A239-B5F1-45DB-9063-73007B511A25}">
      <dgm:prSet/>
      <dgm:spPr/>
    </dgm:pt>
    <dgm:pt modelId="{A0EE03CE-F0E3-4528-BF16-FAD0018DD73A}" type="sibTrans" cxnId="{68D7A239-B5F1-45DB-9063-73007B511A25}">
      <dgm:prSet/>
      <dgm:spPr/>
    </dgm:pt>
    <dgm:pt modelId="{F8D60305-6476-4C5A-B1A1-138C99360C3C}" type="pres">
      <dgm:prSet presAssocID="{C087C39B-99CA-43AF-A6C7-229B18C4206C}" presName="linear" presStyleCnt="0">
        <dgm:presLayoutVars>
          <dgm:animLvl val="lvl"/>
          <dgm:resizeHandles val="exact"/>
        </dgm:presLayoutVars>
      </dgm:prSet>
      <dgm:spPr/>
      <dgm:t>
        <a:bodyPr/>
        <a:lstStyle/>
        <a:p>
          <a:endParaRPr lang="tr-TR"/>
        </a:p>
      </dgm:t>
    </dgm:pt>
    <dgm:pt modelId="{BDACF861-5B73-49ED-81B8-F9968203FB82}" type="pres">
      <dgm:prSet presAssocID="{169DD1E9-77EE-4F0E-ADCC-E0D108002007}" presName="parentText" presStyleLbl="node1" presStyleIdx="0" presStyleCnt="11">
        <dgm:presLayoutVars>
          <dgm:chMax val="0"/>
          <dgm:bulletEnabled val="1"/>
        </dgm:presLayoutVars>
      </dgm:prSet>
      <dgm:spPr/>
      <dgm:t>
        <a:bodyPr/>
        <a:lstStyle/>
        <a:p>
          <a:endParaRPr lang="tr-TR"/>
        </a:p>
      </dgm:t>
    </dgm:pt>
    <dgm:pt modelId="{68F7F107-3574-4A07-B75B-6A727BFD5885}" type="pres">
      <dgm:prSet presAssocID="{D534133E-9AB1-4144-8120-19017866071F}" presName="spacer" presStyleCnt="0"/>
      <dgm:spPr/>
    </dgm:pt>
    <dgm:pt modelId="{D4533D38-7121-4003-9710-7EDA76CBDF3B}" type="pres">
      <dgm:prSet presAssocID="{FA103D03-AD7D-4779-BE7B-F6FF57B21E29}" presName="parentText" presStyleLbl="node1" presStyleIdx="1" presStyleCnt="11">
        <dgm:presLayoutVars>
          <dgm:chMax val="0"/>
          <dgm:bulletEnabled val="1"/>
        </dgm:presLayoutVars>
      </dgm:prSet>
      <dgm:spPr/>
      <dgm:t>
        <a:bodyPr/>
        <a:lstStyle/>
        <a:p>
          <a:endParaRPr lang="tr-TR"/>
        </a:p>
      </dgm:t>
    </dgm:pt>
    <dgm:pt modelId="{915619B2-0711-4458-8307-A659FA6CB02E}" type="pres">
      <dgm:prSet presAssocID="{DE222B28-F642-4FB8-B2E3-4DBF379D7D8E}" presName="spacer" presStyleCnt="0"/>
      <dgm:spPr/>
    </dgm:pt>
    <dgm:pt modelId="{BC29499A-A52A-4A52-B867-23BAA4A935CD}" type="pres">
      <dgm:prSet presAssocID="{261E6DBD-0562-4C03-AD7D-611BBA42B28E}" presName="parentText" presStyleLbl="node1" presStyleIdx="2" presStyleCnt="11">
        <dgm:presLayoutVars>
          <dgm:chMax val="0"/>
          <dgm:bulletEnabled val="1"/>
        </dgm:presLayoutVars>
      </dgm:prSet>
      <dgm:spPr/>
      <dgm:t>
        <a:bodyPr/>
        <a:lstStyle/>
        <a:p>
          <a:endParaRPr lang="tr-TR"/>
        </a:p>
      </dgm:t>
    </dgm:pt>
    <dgm:pt modelId="{5A1A01CE-BFD5-4520-86FC-D27AEFCCEA01}" type="pres">
      <dgm:prSet presAssocID="{E7CF9329-0BC0-4664-A252-FC38C6369D90}" presName="spacer" presStyleCnt="0"/>
      <dgm:spPr/>
    </dgm:pt>
    <dgm:pt modelId="{8DAEF9B1-FBB6-4C8B-B4CF-A7C71CC85FDB}" type="pres">
      <dgm:prSet presAssocID="{841D47B1-5354-4342-9B40-7332E35AC10C}" presName="parentText" presStyleLbl="node1" presStyleIdx="3" presStyleCnt="11">
        <dgm:presLayoutVars>
          <dgm:chMax val="0"/>
          <dgm:bulletEnabled val="1"/>
        </dgm:presLayoutVars>
      </dgm:prSet>
      <dgm:spPr/>
      <dgm:t>
        <a:bodyPr/>
        <a:lstStyle/>
        <a:p>
          <a:endParaRPr lang="tr-TR"/>
        </a:p>
      </dgm:t>
    </dgm:pt>
    <dgm:pt modelId="{CB771E95-97BF-4EB1-96B4-27F9FF86D419}" type="pres">
      <dgm:prSet presAssocID="{3CBADEE3-FA90-4E5D-ACDE-DEBC8C9FF4CE}" presName="spacer" presStyleCnt="0"/>
      <dgm:spPr/>
    </dgm:pt>
    <dgm:pt modelId="{DA364416-428A-48DE-86DA-439F426DAC0B}" type="pres">
      <dgm:prSet presAssocID="{B98E099B-78C6-4BF6-8F40-CF9513EC255A}" presName="parentText" presStyleLbl="node1" presStyleIdx="4" presStyleCnt="11">
        <dgm:presLayoutVars>
          <dgm:chMax val="0"/>
          <dgm:bulletEnabled val="1"/>
        </dgm:presLayoutVars>
      </dgm:prSet>
      <dgm:spPr/>
      <dgm:t>
        <a:bodyPr/>
        <a:lstStyle/>
        <a:p>
          <a:endParaRPr lang="tr-TR"/>
        </a:p>
      </dgm:t>
    </dgm:pt>
    <dgm:pt modelId="{BE34CBBC-6C97-4658-86D7-D598D0DBFCDE}" type="pres">
      <dgm:prSet presAssocID="{031DBA8C-29E8-4CFD-AE38-EBD86E123B25}" presName="spacer" presStyleCnt="0"/>
      <dgm:spPr/>
    </dgm:pt>
    <dgm:pt modelId="{4A72336A-5549-4E40-9521-351DAA68B95D}" type="pres">
      <dgm:prSet presAssocID="{F3835397-D12A-474B-8B40-EB6859FC0E5E}" presName="parentText" presStyleLbl="node1" presStyleIdx="5" presStyleCnt="11">
        <dgm:presLayoutVars>
          <dgm:chMax val="0"/>
          <dgm:bulletEnabled val="1"/>
        </dgm:presLayoutVars>
      </dgm:prSet>
      <dgm:spPr/>
      <dgm:t>
        <a:bodyPr/>
        <a:lstStyle/>
        <a:p>
          <a:endParaRPr lang="tr-TR"/>
        </a:p>
      </dgm:t>
    </dgm:pt>
    <dgm:pt modelId="{A3640D38-A080-463C-BAA4-FAEC24770DF6}" type="pres">
      <dgm:prSet presAssocID="{D8BD65ED-7C84-4D6D-BF77-1952204F1B0E}" presName="spacer" presStyleCnt="0"/>
      <dgm:spPr/>
    </dgm:pt>
    <dgm:pt modelId="{588961E9-FECB-4BFD-AC65-87ED75F45605}" type="pres">
      <dgm:prSet presAssocID="{5F255D70-99D0-4ECD-978D-DB8DE0786C82}" presName="parentText" presStyleLbl="node1" presStyleIdx="6" presStyleCnt="11">
        <dgm:presLayoutVars>
          <dgm:chMax val="0"/>
          <dgm:bulletEnabled val="1"/>
        </dgm:presLayoutVars>
      </dgm:prSet>
      <dgm:spPr/>
      <dgm:t>
        <a:bodyPr/>
        <a:lstStyle/>
        <a:p>
          <a:endParaRPr lang="tr-TR"/>
        </a:p>
      </dgm:t>
    </dgm:pt>
    <dgm:pt modelId="{BBF7CC5E-3B88-4CFE-B334-0FA112FFBC69}" type="pres">
      <dgm:prSet presAssocID="{FBD4F8F9-7F77-464C-BC44-88FC129FE7E1}" presName="spacer" presStyleCnt="0"/>
      <dgm:spPr/>
    </dgm:pt>
    <dgm:pt modelId="{F03454CA-E6DD-4FE3-B207-FF04EC882236}" type="pres">
      <dgm:prSet presAssocID="{B8C9B3D6-2A29-41F0-B04E-D178B70A7AF0}" presName="parentText" presStyleLbl="node1" presStyleIdx="7" presStyleCnt="11">
        <dgm:presLayoutVars>
          <dgm:chMax val="0"/>
          <dgm:bulletEnabled val="1"/>
        </dgm:presLayoutVars>
      </dgm:prSet>
      <dgm:spPr/>
      <dgm:t>
        <a:bodyPr/>
        <a:lstStyle/>
        <a:p>
          <a:endParaRPr lang="tr-TR"/>
        </a:p>
      </dgm:t>
    </dgm:pt>
    <dgm:pt modelId="{08129A4B-8DA3-4661-9810-7781B3CCB0F7}" type="pres">
      <dgm:prSet presAssocID="{56A5BA5A-FD92-49BA-8BC0-EAB9C359F4BD}" presName="spacer" presStyleCnt="0"/>
      <dgm:spPr/>
    </dgm:pt>
    <dgm:pt modelId="{017DC485-A516-4756-90F5-F41AB3BF0AC2}" type="pres">
      <dgm:prSet presAssocID="{D96D55FB-DA9C-4CC1-B679-5E676E3EF1BF}" presName="parentText" presStyleLbl="node1" presStyleIdx="8" presStyleCnt="11">
        <dgm:presLayoutVars>
          <dgm:chMax val="0"/>
          <dgm:bulletEnabled val="1"/>
        </dgm:presLayoutVars>
      </dgm:prSet>
      <dgm:spPr/>
      <dgm:t>
        <a:bodyPr/>
        <a:lstStyle/>
        <a:p>
          <a:endParaRPr lang="tr-TR"/>
        </a:p>
      </dgm:t>
    </dgm:pt>
    <dgm:pt modelId="{42561095-1C66-4918-9029-B54FF9F6DDFB}" type="pres">
      <dgm:prSet presAssocID="{165D6B1A-F4BD-4CEE-A4EC-5FCC14E126F8}" presName="spacer" presStyleCnt="0"/>
      <dgm:spPr/>
    </dgm:pt>
    <dgm:pt modelId="{154DC7F2-3BEC-421B-BBD3-F7FC5387529A}" type="pres">
      <dgm:prSet presAssocID="{44DC1348-B7A4-450A-8FC3-7EDD898F8800}" presName="parentText" presStyleLbl="node1" presStyleIdx="9" presStyleCnt="11">
        <dgm:presLayoutVars>
          <dgm:chMax val="0"/>
          <dgm:bulletEnabled val="1"/>
        </dgm:presLayoutVars>
      </dgm:prSet>
      <dgm:spPr/>
      <dgm:t>
        <a:bodyPr/>
        <a:lstStyle/>
        <a:p>
          <a:endParaRPr lang="tr-TR"/>
        </a:p>
      </dgm:t>
    </dgm:pt>
    <dgm:pt modelId="{8366B5A9-362E-48E4-ADFA-015844C8B012}" type="pres">
      <dgm:prSet presAssocID="{A0EE03CE-F0E3-4528-BF16-FAD0018DD73A}" presName="spacer" presStyleCnt="0"/>
      <dgm:spPr/>
    </dgm:pt>
    <dgm:pt modelId="{2E7C7108-1807-4109-9936-B03919ADED84}" type="pres">
      <dgm:prSet presAssocID="{8ED63213-9C50-42A9-A55A-F3E0D13E5189}" presName="parentText" presStyleLbl="node1" presStyleIdx="10" presStyleCnt="11">
        <dgm:presLayoutVars>
          <dgm:chMax val="0"/>
          <dgm:bulletEnabled val="1"/>
        </dgm:presLayoutVars>
      </dgm:prSet>
      <dgm:spPr/>
      <dgm:t>
        <a:bodyPr/>
        <a:lstStyle/>
        <a:p>
          <a:endParaRPr lang="tr-TR"/>
        </a:p>
      </dgm:t>
    </dgm:pt>
  </dgm:ptLst>
  <dgm:cxnLst>
    <dgm:cxn modelId="{C52AC1FB-445D-40CF-8016-E005EA29CF7B}" type="presOf" srcId="{5F255D70-99D0-4ECD-978D-DB8DE0786C82}" destId="{588961E9-FECB-4BFD-AC65-87ED75F45605}" srcOrd="0" destOrd="0" presId="urn:microsoft.com/office/officeart/2005/8/layout/vList2"/>
    <dgm:cxn modelId="{5DD55318-5663-4559-A823-42A6F89F69B5}" type="presOf" srcId="{169DD1E9-77EE-4F0E-ADCC-E0D108002007}" destId="{BDACF861-5B73-49ED-81B8-F9968203FB82}" srcOrd="0" destOrd="0" presId="urn:microsoft.com/office/officeart/2005/8/layout/vList2"/>
    <dgm:cxn modelId="{FF75FD98-1DA7-4F09-B5B3-D689F5A9297F}" srcId="{C087C39B-99CA-43AF-A6C7-229B18C4206C}" destId="{FA103D03-AD7D-4779-BE7B-F6FF57B21E29}" srcOrd="1" destOrd="0" parTransId="{A6BCA0DF-E74B-4692-8940-AD9DBC1C46D1}" sibTransId="{DE222B28-F642-4FB8-B2E3-4DBF379D7D8E}"/>
    <dgm:cxn modelId="{4F1D0CA3-1B42-4C1D-987A-9E9B58DC1B10}" type="presOf" srcId="{44DC1348-B7A4-450A-8FC3-7EDD898F8800}" destId="{154DC7F2-3BEC-421B-BBD3-F7FC5387529A}" srcOrd="0" destOrd="0" presId="urn:microsoft.com/office/officeart/2005/8/layout/vList2"/>
    <dgm:cxn modelId="{E4775FD7-A456-48B5-ABF2-1838045DF5BB}" type="presOf" srcId="{261E6DBD-0562-4C03-AD7D-611BBA42B28E}" destId="{BC29499A-A52A-4A52-B867-23BAA4A935CD}" srcOrd="0" destOrd="0" presId="urn:microsoft.com/office/officeart/2005/8/layout/vList2"/>
    <dgm:cxn modelId="{569FD89A-4DE5-432C-8A5E-A3598D7A1A6C}" srcId="{C087C39B-99CA-43AF-A6C7-229B18C4206C}" destId="{841D47B1-5354-4342-9B40-7332E35AC10C}" srcOrd="3" destOrd="0" parTransId="{E31A8F7C-66BD-4C0C-9824-7D0AEB269205}" sibTransId="{3CBADEE3-FA90-4E5D-ACDE-DEBC8C9FF4CE}"/>
    <dgm:cxn modelId="{750E1247-8F75-4DD4-8B09-F7362549F564}" type="presOf" srcId="{841D47B1-5354-4342-9B40-7332E35AC10C}" destId="{8DAEF9B1-FBB6-4C8B-B4CF-A7C71CC85FDB}" srcOrd="0" destOrd="0" presId="urn:microsoft.com/office/officeart/2005/8/layout/vList2"/>
    <dgm:cxn modelId="{532DAA6C-4358-427F-80E5-E17FA69C4106}" type="presOf" srcId="{B98E099B-78C6-4BF6-8F40-CF9513EC255A}" destId="{DA364416-428A-48DE-86DA-439F426DAC0B}" srcOrd="0" destOrd="0" presId="urn:microsoft.com/office/officeart/2005/8/layout/vList2"/>
    <dgm:cxn modelId="{B608CE03-3122-41C8-8EC4-83996D237D7F}" srcId="{C087C39B-99CA-43AF-A6C7-229B18C4206C}" destId="{D96D55FB-DA9C-4CC1-B679-5E676E3EF1BF}" srcOrd="8" destOrd="0" parTransId="{D2663F78-A30D-4466-AF20-964A32769FDD}" sibTransId="{165D6B1A-F4BD-4CEE-A4EC-5FCC14E126F8}"/>
    <dgm:cxn modelId="{4C79CBCC-1BD3-4132-AEC9-929AF39B5277}" type="presOf" srcId="{D96D55FB-DA9C-4CC1-B679-5E676E3EF1BF}" destId="{017DC485-A516-4756-90F5-F41AB3BF0AC2}" srcOrd="0" destOrd="0" presId="urn:microsoft.com/office/officeart/2005/8/layout/vList2"/>
    <dgm:cxn modelId="{68D7A239-B5F1-45DB-9063-73007B511A25}" srcId="{C087C39B-99CA-43AF-A6C7-229B18C4206C}" destId="{44DC1348-B7A4-450A-8FC3-7EDD898F8800}" srcOrd="9" destOrd="0" parTransId="{B65E8173-88B0-4A5E-B03D-7DD6B4381B27}" sibTransId="{A0EE03CE-F0E3-4528-BF16-FAD0018DD73A}"/>
    <dgm:cxn modelId="{2FB024C2-46C6-43FA-B969-4D319384B4E6}" srcId="{C087C39B-99CA-43AF-A6C7-229B18C4206C}" destId="{261E6DBD-0562-4C03-AD7D-611BBA42B28E}" srcOrd="2" destOrd="0" parTransId="{BB6167D4-70EF-401D-A148-616260DBC1B7}" sibTransId="{E7CF9329-0BC0-4664-A252-FC38C6369D90}"/>
    <dgm:cxn modelId="{136AFAFA-8C1B-440A-841D-F6622CD8395C}" type="presOf" srcId="{C087C39B-99CA-43AF-A6C7-229B18C4206C}" destId="{F8D60305-6476-4C5A-B1A1-138C99360C3C}" srcOrd="0" destOrd="0" presId="urn:microsoft.com/office/officeart/2005/8/layout/vList2"/>
    <dgm:cxn modelId="{125BDBC6-51DF-4CE1-8CD3-7C698100DDAB}" srcId="{C087C39B-99CA-43AF-A6C7-229B18C4206C}" destId="{8ED63213-9C50-42A9-A55A-F3E0D13E5189}" srcOrd="10" destOrd="0" parTransId="{77994EB6-9A38-4D07-B870-9A5F3B2A043D}" sibTransId="{B6002469-86EE-4631-A8E6-901450E635D5}"/>
    <dgm:cxn modelId="{1677C7FA-6C86-4378-BABB-144D87B1D1F8}" srcId="{C087C39B-99CA-43AF-A6C7-229B18C4206C}" destId="{B98E099B-78C6-4BF6-8F40-CF9513EC255A}" srcOrd="4" destOrd="0" parTransId="{4AB70CA6-80AF-4635-BAC3-97E9F0A9B29D}" sibTransId="{031DBA8C-29E8-4CFD-AE38-EBD86E123B25}"/>
    <dgm:cxn modelId="{22157F24-BF6D-49FA-8387-8936B3A4EC72}" srcId="{C087C39B-99CA-43AF-A6C7-229B18C4206C}" destId="{B8C9B3D6-2A29-41F0-B04E-D178B70A7AF0}" srcOrd="7" destOrd="0" parTransId="{EEEA3BB1-0A17-4868-87F7-E359EB67DDF9}" sibTransId="{56A5BA5A-FD92-49BA-8BC0-EAB9C359F4BD}"/>
    <dgm:cxn modelId="{4B65E247-E1A1-4887-985F-C2D0EEAD2DEA}" srcId="{C087C39B-99CA-43AF-A6C7-229B18C4206C}" destId="{169DD1E9-77EE-4F0E-ADCC-E0D108002007}" srcOrd="0" destOrd="0" parTransId="{2E3D0B43-DCF3-442E-B307-BC1FDD322CD0}" sibTransId="{D534133E-9AB1-4144-8120-19017866071F}"/>
    <dgm:cxn modelId="{0DE14995-49C4-4CF3-950B-C951F87DF517}" type="presOf" srcId="{8ED63213-9C50-42A9-A55A-F3E0D13E5189}" destId="{2E7C7108-1807-4109-9936-B03919ADED84}" srcOrd="0" destOrd="0" presId="urn:microsoft.com/office/officeart/2005/8/layout/vList2"/>
    <dgm:cxn modelId="{3B9F1098-3966-4AB7-8C12-1D9D26B14A64}" type="presOf" srcId="{FA103D03-AD7D-4779-BE7B-F6FF57B21E29}" destId="{D4533D38-7121-4003-9710-7EDA76CBDF3B}" srcOrd="0" destOrd="0" presId="urn:microsoft.com/office/officeart/2005/8/layout/vList2"/>
    <dgm:cxn modelId="{CFE71B5B-DC4D-40FC-A04B-FE7327F866C8}" srcId="{C087C39B-99CA-43AF-A6C7-229B18C4206C}" destId="{5F255D70-99D0-4ECD-978D-DB8DE0786C82}" srcOrd="6" destOrd="0" parTransId="{D15B2FDA-B4E4-49AA-972E-F17F1C37817A}" sibTransId="{FBD4F8F9-7F77-464C-BC44-88FC129FE7E1}"/>
    <dgm:cxn modelId="{18C08877-1ECD-4A36-A1EC-7CE888352587}" srcId="{C087C39B-99CA-43AF-A6C7-229B18C4206C}" destId="{F3835397-D12A-474B-8B40-EB6859FC0E5E}" srcOrd="5" destOrd="0" parTransId="{04110BFB-D03F-48DE-9AD9-A70FD0C70C08}" sibTransId="{D8BD65ED-7C84-4D6D-BF77-1952204F1B0E}"/>
    <dgm:cxn modelId="{35882DDE-55C6-4D1A-9588-F92451629101}" type="presOf" srcId="{B8C9B3D6-2A29-41F0-B04E-D178B70A7AF0}" destId="{F03454CA-E6DD-4FE3-B207-FF04EC882236}" srcOrd="0" destOrd="0" presId="urn:microsoft.com/office/officeart/2005/8/layout/vList2"/>
    <dgm:cxn modelId="{1D264B5F-1087-426C-AFB1-F3B52BDB4790}" type="presOf" srcId="{F3835397-D12A-474B-8B40-EB6859FC0E5E}" destId="{4A72336A-5549-4E40-9521-351DAA68B95D}" srcOrd="0" destOrd="0" presId="urn:microsoft.com/office/officeart/2005/8/layout/vList2"/>
    <dgm:cxn modelId="{B3581D1C-B6AA-4B37-B5E1-D09B911B69AA}" type="presParOf" srcId="{F8D60305-6476-4C5A-B1A1-138C99360C3C}" destId="{BDACF861-5B73-49ED-81B8-F9968203FB82}" srcOrd="0" destOrd="0" presId="urn:microsoft.com/office/officeart/2005/8/layout/vList2"/>
    <dgm:cxn modelId="{2C2E511B-2D66-4B7D-BABF-E996E728F920}" type="presParOf" srcId="{F8D60305-6476-4C5A-B1A1-138C99360C3C}" destId="{68F7F107-3574-4A07-B75B-6A727BFD5885}" srcOrd="1" destOrd="0" presId="urn:microsoft.com/office/officeart/2005/8/layout/vList2"/>
    <dgm:cxn modelId="{F096A332-5576-441A-B54D-F09E8BE49B87}" type="presParOf" srcId="{F8D60305-6476-4C5A-B1A1-138C99360C3C}" destId="{D4533D38-7121-4003-9710-7EDA76CBDF3B}" srcOrd="2" destOrd="0" presId="urn:microsoft.com/office/officeart/2005/8/layout/vList2"/>
    <dgm:cxn modelId="{5F132231-AB4F-4869-849E-F8F7BC3A6FD3}" type="presParOf" srcId="{F8D60305-6476-4C5A-B1A1-138C99360C3C}" destId="{915619B2-0711-4458-8307-A659FA6CB02E}" srcOrd="3" destOrd="0" presId="urn:microsoft.com/office/officeart/2005/8/layout/vList2"/>
    <dgm:cxn modelId="{E05D3578-0034-418F-8285-C705C58C6C26}" type="presParOf" srcId="{F8D60305-6476-4C5A-B1A1-138C99360C3C}" destId="{BC29499A-A52A-4A52-B867-23BAA4A935CD}" srcOrd="4" destOrd="0" presId="urn:microsoft.com/office/officeart/2005/8/layout/vList2"/>
    <dgm:cxn modelId="{DBBB74CD-3923-422F-A885-3840CBA29BD4}" type="presParOf" srcId="{F8D60305-6476-4C5A-B1A1-138C99360C3C}" destId="{5A1A01CE-BFD5-4520-86FC-D27AEFCCEA01}" srcOrd="5" destOrd="0" presId="urn:microsoft.com/office/officeart/2005/8/layout/vList2"/>
    <dgm:cxn modelId="{6D3F988E-5FD4-4C3F-B034-137003F74466}" type="presParOf" srcId="{F8D60305-6476-4C5A-B1A1-138C99360C3C}" destId="{8DAEF9B1-FBB6-4C8B-B4CF-A7C71CC85FDB}" srcOrd="6" destOrd="0" presId="urn:microsoft.com/office/officeart/2005/8/layout/vList2"/>
    <dgm:cxn modelId="{98AE5AFC-695F-4FC4-9C3A-8F1FAD9B6617}" type="presParOf" srcId="{F8D60305-6476-4C5A-B1A1-138C99360C3C}" destId="{CB771E95-97BF-4EB1-96B4-27F9FF86D419}" srcOrd="7" destOrd="0" presId="urn:microsoft.com/office/officeart/2005/8/layout/vList2"/>
    <dgm:cxn modelId="{92780332-AE70-4DA1-81D5-E15BEAEAD54C}" type="presParOf" srcId="{F8D60305-6476-4C5A-B1A1-138C99360C3C}" destId="{DA364416-428A-48DE-86DA-439F426DAC0B}" srcOrd="8" destOrd="0" presId="urn:microsoft.com/office/officeart/2005/8/layout/vList2"/>
    <dgm:cxn modelId="{789E5BCC-CBD5-4C4E-98A9-FD3308B2E46C}" type="presParOf" srcId="{F8D60305-6476-4C5A-B1A1-138C99360C3C}" destId="{BE34CBBC-6C97-4658-86D7-D598D0DBFCDE}" srcOrd="9" destOrd="0" presId="urn:microsoft.com/office/officeart/2005/8/layout/vList2"/>
    <dgm:cxn modelId="{AA42AD48-7F20-494F-93FC-D33B3FE022E8}" type="presParOf" srcId="{F8D60305-6476-4C5A-B1A1-138C99360C3C}" destId="{4A72336A-5549-4E40-9521-351DAA68B95D}" srcOrd="10" destOrd="0" presId="urn:microsoft.com/office/officeart/2005/8/layout/vList2"/>
    <dgm:cxn modelId="{D3933843-FF27-40DB-A54B-C39DEDEE39D0}" type="presParOf" srcId="{F8D60305-6476-4C5A-B1A1-138C99360C3C}" destId="{A3640D38-A080-463C-BAA4-FAEC24770DF6}" srcOrd="11" destOrd="0" presId="urn:microsoft.com/office/officeart/2005/8/layout/vList2"/>
    <dgm:cxn modelId="{C462D19C-6E19-4113-808F-5CC7A24D74EB}" type="presParOf" srcId="{F8D60305-6476-4C5A-B1A1-138C99360C3C}" destId="{588961E9-FECB-4BFD-AC65-87ED75F45605}" srcOrd="12" destOrd="0" presId="urn:microsoft.com/office/officeart/2005/8/layout/vList2"/>
    <dgm:cxn modelId="{A4607493-6922-4034-8670-702892F3215A}" type="presParOf" srcId="{F8D60305-6476-4C5A-B1A1-138C99360C3C}" destId="{BBF7CC5E-3B88-4CFE-B334-0FA112FFBC69}" srcOrd="13" destOrd="0" presId="urn:microsoft.com/office/officeart/2005/8/layout/vList2"/>
    <dgm:cxn modelId="{859001F2-F793-43FF-9BE2-42F81004294E}" type="presParOf" srcId="{F8D60305-6476-4C5A-B1A1-138C99360C3C}" destId="{F03454CA-E6DD-4FE3-B207-FF04EC882236}" srcOrd="14" destOrd="0" presId="urn:microsoft.com/office/officeart/2005/8/layout/vList2"/>
    <dgm:cxn modelId="{3F1FCCC5-C3FF-409C-AFCC-49B33F33CE75}" type="presParOf" srcId="{F8D60305-6476-4C5A-B1A1-138C99360C3C}" destId="{08129A4B-8DA3-4661-9810-7781B3CCB0F7}" srcOrd="15" destOrd="0" presId="urn:microsoft.com/office/officeart/2005/8/layout/vList2"/>
    <dgm:cxn modelId="{541D9B9F-AA77-4BA8-BAB8-35AA82359F03}" type="presParOf" srcId="{F8D60305-6476-4C5A-B1A1-138C99360C3C}" destId="{017DC485-A516-4756-90F5-F41AB3BF0AC2}" srcOrd="16" destOrd="0" presId="urn:microsoft.com/office/officeart/2005/8/layout/vList2"/>
    <dgm:cxn modelId="{6F5E483A-FFF8-44E6-B375-EEE805A4C714}" type="presParOf" srcId="{F8D60305-6476-4C5A-B1A1-138C99360C3C}" destId="{42561095-1C66-4918-9029-B54FF9F6DDFB}" srcOrd="17" destOrd="0" presId="urn:microsoft.com/office/officeart/2005/8/layout/vList2"/>
    <dgm:cxn modelId="{BB7A6E6B-73F1-49CA-825A-021F8D909BA3}" type="presParOf" srcId="{F8D60305-6476-4C5A-B1A1-138C99360C3C}" destId="{154DC7F2-3BEC-421B-BBD3-F7FC5387529A}" srcOrd="18" destOrd="0" presId="urn:microsoft.com/office/officeart/2005/8/layout/vList2"/>
    <dgm:cxn modelId="{1116B4A2-4C05-4F91-BB03-765F6282E00A}" type="presParOf" srcId="{F8D60305-6476-4C5A-B1A1-138C99360C3C}" destId="{8366B5A9-362E-48E4-ADFA-015844C8B012}" srcOrd="19" destOrd="0" presId="urn:microsoft.com/office/officeart/2005/8/layout/vList2"/>
    <dgm:cxn modelId="{68CEC73A-F720-496F-9754-C8E86B3D8994}" type="presParOf" srcId="{F8D60305-6476-4C5A-B1A1-138C99360C3C}" destId="{2E7C7108-1807-4109-9936-B03919ADED84}" srcOrd="2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087C39B-99CA-43AF-A6C7-229B18C4206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A31A0B9-40D7-4753-8910-9983B297F282}">
      <dgm:prSet phldr="0"/>
      <dgm:spPr/>
      <dgm:t>
        <a:bodyPr/>
        <a:lstStyle/>
        <a:p>
          <a:pPr algn="l" rtl="0">
            <a:lnSpc>
              <a:spcPct val="90000"/>
            </a:lnSpc>
          </a:pPr>
          <a:r>
            <a:rPr lang="tr-TR">
              <a:solidFill>
                <a:schemeClr val="bg1"/>
              </a:solidFill>
            </a:rPr>
            <a:t>Çocuk Hakları Sözleşmesi’ni benimsiyor, diğer ülkelerin kanuna göre daha erken yaşta reşit olma durumu hariç, on sekiz yaşına kadar her bireyi çocuk kabul ediyor, haklarına saygı duyuyor, psikolojik şiddet, fiziksel şiddet ve ticari sömürüye karşı korumayı sorumluluğumuz kabul ediyoruz.</a:t>
          </a:r>
          <a:endParaRPr lang="en-US">
            <a:solidFill>
              <a:schemeClr val="bg1"/>
            </a:solidFill>
          </a:endParaRPr>
        </a:p>
      </dgm:t>
    </dgm:pt>
    <dgm:pt modelId="{95FF9315-F962-4319-9619-5AB0A94ADA70}" type="parTrans" cxnId="{27A747A9-BDF2-42FA-811F-7A627EB3BD47}">
      <dgm:prSet/>
      <dgm:spPr/>
    </dgm:pt>
    <dgm:pt modelId="{46D22B5C-C2F6-4DED-8F5C-D7E31035F450}" type="sibTrans" cxnId="{27A747A9-BDF2-42FA-811F-7A627EB3BD47}">
      <dgm:prSet/>
      <dgm:spPr/>
    </dgm:pt>
    <dgm:pt modelId="{F16BCB0F-9B0E-43EE-AC19-29894EABD5A8}">
      <dgm:prSet phldr="0"/>
      <dgm:spPr/>
      <dgm:t>
        <a:bodyPr/>
        <a:lstStyle/>
        <a:p>
          <a:pPr algn="l">
            <a:lnSpc>
              <a:spcPct val="90000"/>
            </a:lnSpc>
          </a:pPr>
          <a:r>
            <a:rPr lang="tr-TR">
              <a:solidFill>
                <a:schemeClr val="bg1"/>
              </a:solidFill>
            </a:rPr>
            <a:t>Tesislerimizde çocuk misafirlerimize özel, kendilerini güvende, özgür ve mutlu hissedeceği, duygu, düşünce ve isteklerini rahatça ifade edebileceği alanlar sunmayı,</a:t>
          </a:r>
          <a:endParaRPr lang="en-US">
            <a:solidFill>
              <a:schemeClr val="bg1"/>
            </a:solidFill>
          </a:endParaRPr>
        </a:p>
      </dgm:t>
    </dgm:pt>
    <dgm:pt modelId="{D2841E3E-4B02-47CD-86F1-FDA6988C5D36}" type="parTrans" cxnId="{386188B7-0A1E-4DF7-9B5A-FA065D2E76D2}">
      <dgm:prSet/>
      <dgm:spPr/>
    </dgm:pt>
    <dgm:pt modelId="{063164E2-A8D6-457B-91DF-885202473CD5}" type="sibTrans" cxnId="{386188B7-0A1E-4DF7-9B5A-FA065D2E76D2}">
      <dgm:prSet/>
      <dgm:spPr/>
    </dgm:pt>
    <dgm:pt modelId="{AE2E9BF5-079B-44B4-AA41-64B89934FF7A}">
      <dgm:prSet phldr="0"/>
      <dgm:spPr/>
      <dgm:t>
        <a:bodyPr/>
        <a:lstStyle/>
        <a:p>
          <a:pPr algn="l">
            <a:lnSpc>
              <a:spcPct val="90000"/>
            </a:lnSpc>
          </a:pPr>
          <a:r>
            <a:rPr lang="tr-TR">
              <a:solidFill>
                <a:schemeClr val="bg1"/>
              </a:solidFill>
            </a:rPr>
            <a:t>Mini kulüp, bakım hizmeti vb. hizmetler verdiğimiz alanlarda ebeveynlerine veya aile/grup içerisinden reşit, güvenilir başka bir bireye kesinlikle ulaşabilmeyi,</a:t>
          </a:r>
          <a:endParaRPr lang="en-US">
            <a:solidFill>
              <a:schemeClr val="bg1"/>
            </a:solidFill>
          </a:endParaRPr>
        </a:p>
      </dgm:t>
    </dgm:pt>
    <dgm:pt modelId="{CD50F622-46C7-4A2C-A5BE-F43917A36E92}" type="parTrans" cxnId="{4FA177CB-33BA-416C-BDC7-6D487679E1F2}">
      <dgm:prSet/>
      <dgm:spPr/>
    </dgm:pt>
    <dgm:pt modelId="{2A99C888-24A9-4A67-9869-52B2E3C5BCE3}" type="sibTrans" cxnId="{4FA177CB-33BA-416C-BDC7-6D487679E1F2}">
      <dgm:prSet/>
      <dgm:spPr/>
    </dgm:pt>
    <dgm:pt modelId="{5679B567-FA3D-4278-BB31-47ADE6EEE4E5}">
      <dgm:prSet phldr="0"/>
      <dgm:spPr/>
      <dgm:t>
        <a:bodyPr/>
        <a:lstStyle/>
        <a:p>
          <a:pPr algn="l">
            <a:lnSpc>
              <a:spcPct val="90000"/>
            </a:lnSpc>
          </a:pPr>
          <a:r>
            <a:rPr lang="tr-TR">
              <a:solidFill>
                <a:schemeClr val="bg1"/>
              </a:solidFill>
            </a:rPr>
            <a:t>Katıldıkları aktivitelerde yetişkin gözetimi altında tutmayı,</a:t>
          </a:r>
          <a:endParaRPr lang="en-US">
            <a:solidFill>
              <a:schemeClr val="bg1"/>
            </a:solidFill>
          </a:endParaRPr>
        </a:p>
      </dgm:t>
    </dgm:pt>
    <dgm:pt modelId="{61DFE0E5-1E9E-4550-9ABB-247B42D6FC02}" type="parTrans" cxnId="{D02032C6-6C6A-4A45-999D-13EBA849C961}">
      <dgm:prSet/>
      <dgm:spPr/>
    </dgm:pt>
    <dgm:pt modelId="{73C73D53-C5A9-4632-9770-EC5A7119E9E6}" type="sibTrans" cxnId="{D02032C6-6C6A-4A45-999D-13EBA849C961}">
      <dgm:prSet/>
      <dgm:spPr/>
    </dgm:pt>
    <dgm:pt modelId="{FFE7F85A-748B-4CCE-A333-20ABD700F46F}">
      <dgm:prSet phldr="0"/>
      <dgm:spPr/>
      <dgm:t>
        <a:bodyPr/>
        <a:lstStyle/>
        <a:p>
          <a:pPr algn="l">
            <a:lnSpc>
              <a:spcPct val="90000"/>
            </a:lnSpc>
          </a:pPr>
          <a:r>
            <a:rPr lang="tr-TR">
              <a:solidFill>
                <a:schemeClr val="bg1"/>
              </a:solidFill>
            </a:rPr>
            <a:t>Diğer çocuklar ile olan iletişimlerini desteklemeyi, başarılarını takdir etmeyi ve cesaretlendirmeyi,</a:t>
          </a:r>
          <a:endParaRPr lang="en-US">
            <a:solidFill>
              <a:schemeClr val="bg1"/>
            </a:solidFill>
          </a:endParaRPr>
        </a:p>
      </dgm:t>
    </dgm:pt>
    <dgm:pt modelId="{9CB1C8F4-EA1F-47B5-9A19-B0D6BB335E48}" type="parTrans" cxnId="{A96BC98A-8839-4063-9C55-955FB8301343}">
      <dgm:prSet/>
      <dgm:spPr/>
    </dgm:pt>
    <dgm:pt modelId="{F4EE31CD-2EA2-4C1D-A348-3D6E8D83B58A}" type="sibTrans" cxnId="{A96BC98A-8839-4063-9C55-955FB8301343}">
      <dgm:prSet/>
      <dgm:spPr/>
    </dgm:pt>
    <dgm:pt modelId="{FCAAD33D-6055-4A95-81C3-A8D555C26799}">
      <dgm:prSet phldr="0"/>
      <dgm:spPr/>
      <dgm:t>
        <a:bodyPr/>
        <a:lstStyle/>
        <a:p>
          <a:pPr algn="l">
            <a:lnSpc>
              <a:spcPct val="90000"/>
            </a:lnSpc>
          </a:pPr>
          <a:r>
            <a:rPr lang="tr-TR">
              <a:solidFill>
                <a:schemeClr val="bg1"/>
              </a:solidFill>
            </a:rPr>
            <a:t>Ekip üyelerimize, çocuk istismar türlerini (fiziksel, cinsel, duygusal istismar ve ihmal), çocuk istismarı ihbar etme uygulamalarını ve bu kapsamdaki toplumsal yükümlülüklerimizi öğretmeyi,</a:t>
          </a:r>
          <a:endParaRPr lang="en-US">
            <a:solidFill>
              <a:schemeClr val="bg1"/>
            </a:solidFill>
          </a:endParaRPr>
        </a:p>
      </dgm:t>
    </dgm:pt>
    <dgm:pt modelId="{AB99FB0B-F32E-4521-AFB0-C6F74F7E0110}" type="parTrans" cxnId="{0C390122-8FD4-4096-8482-B225ED8E747F}">
      <dgm:prSet/>
      <dgm:spPr/>
    </dgm:pt>
    <dgm:pt modelId="{C3F7EBA6-A2FD-4289-B4F6-3C66823F09DA}" type="sibTrans" cxnId="{0C390122-8FD4-4096-8482-B225ED8E747F}">
      <dgm:prSet/>
      <dgm:spPr/>
    </dgm:pt>
    <dgm:pt modelId="{4883CECC-1578-4E80-B586-6A6405305BEE}">
      <dgm:prSet phldr="0"/>
      <dgm:spPr/>
      <dgm:t>
        <a:bodyPr/>
        <a:lstStyle/>
        <a:p>
          <a:pPr algn="l">
            <a:lnSpc>
              <a:spcPct val="90000"/>
            </a:lnSpc>
          </a:pPr>
          <a:r>
            <a:rPr lang="tr-TR">
              <a:solidFill>
                <a:schemeClr val="bg1"/>
              </a:solidFill>
            </a:rPr>
            <a:t>Çocuk haklarının korunması konusunda farkındalık yaratmak için eğitimler düzenler ve ilgili projelere destek veririz,</a:t>
          </a:r>
          <a:endParaRPr lang="en-US">
            <a:solidFill>
              <a:schemeClr val="bg1"/>
            </a:solidFill>
          </a:endParaRPr>
        </a:p>
      </dgm:t>
    </dgm:pt>
    <dgm:pt modelId="{6C00E31F-5A91-4CE8-A780-73700A4CD5EF}" type="parTrans" cxnId="{870EEA62-4BAA-4F26-8B39-DBA42323B82D}">
      <dgm:prSet/>
      <dgm:spPr/>
    </dgm:pt>
    <dgm:pt modelId="{B7DD0726-305C-457B-9540-D0CBFA6AA58A}" type="sibTrans" cxnId="{870EEA62-4BAA-4F26-8B39-DBA42323B82D}">
      <dgm:prSet/>
      <dgm:spPr/>
    </dgm:pt>
    <dgm:pt modelId="{65E2D8DD-5EAC-4CDC-AC60-08EBE6625C63}">
      <dgm:prSet phldr="0"/>
      <dgm:spPr/>
      <dgm:t>
        <a:bodyPr/>
        <a:lstStyle/>
        <a:p>
          <a:pPr algn="l">
            <a:lnSpc>
              <a:spcPct val="90000"/>
            </a:lnSpc>
          </a:pPr>
          <a:r>
            <a:rPr lang="tr-TR">
              <a:solidFill>
                <a:schemeClr val="bg1"/>
              </a:solidFill>
            </a:rPr>
            <a:t>Ebeveynlerinin çocuklarına karşı tutum ve davranışlarının, fiziksel-sözlü-psikolojik şiddet veya ihmal belirtilerinin farkında olmayı,</a:t>
          </a:r>
          <a:endParaRPr lang="en-US">
            <a:solidFill>
              <a:schemeClr val="bg1"/>
            </a:solidFill>
          </a:endParaRPr>
        </a:p>
      </dgm:t>
    </dgm:pt>
    <dgm:pt modelId="{4F0811E5-B1CD-4A52-ADF4-D81C9BB7403F}" type="parTrans" cxnId="{B8A5BC2B-8784-48A7-BBA5-05DAAE268D0E}">
      <dgm:prSet/>
      <dgm:spPr/>
    </dgm:pt>
    <dgm:pt modelId="{CBACA463-9883-4DAA-80FD-280258D00EA8}" type="sibTrans" cxnId="{B8A5BC2B-8784-48A7-BBA5-05DAAE268D0E}">
      <dgm:prSet/>
      <dgm:spPr/>
    </dgm:pt>
    <dgm:pt modelId="{CF6AB687-F034-4A04-9204-59641FBF3B6D}">
      <dgm:prSet phldr="0"/>
      <dgm:spPr/>
      <dgm:t>
        <a:bodyPr/>
        <a:lstStyle/>
        <a:p>
          <a:pPr algn="l">
            <a:lnSpc>
              <a:spcPct val="90000"/>
            </a:lnSpc>
          </a:pPr>
          <a:r>
            <a:rPr lang="tr-TR">
              <a:solidFill>
                <a:schemeClr val="bg1"/>
              </a:solidFill>
            </a:rPr>
            <a:t>  Çocuk istismarı tespiti sırasında misafirlerimiz resepsiyona (0) dâhili hatta çalışma arkadaşlarımız ilgili departman müdürlerine bilgi verecektir. gerekli görülen durumlarda Sosyal Destek Hattından yardım istemeyi,</a:t>
          </a:r>
          <a:endParaRPr lang="en-US">
            <a:solidFill>
              <a:schemeClr val="bg1"/>
            </a:solidFill>
          </a:endParaRPr>
        </a:p>
      </dgm:t>
    </dgm:pt>
    <dgm:pt modelId="{0B003851-5FD3-4B78-A871-8DD060B752F6}" type="parTrans" cxnId="{9578C6E2-0855-49C0-ABF8-997C70A17BA2}">
      <dgm:prSet/>
      <dgm:spPr/>
    </dgm:pt>
    <dgm:pt modelId="{B1C946B7-6571-4DEF-BC2B-313ED6DE12C2}" type="sibTrans" cxnId="{9578C6E2-0855-49C0-ABF8-997C70A17BA2}">
      <dgm:prSet/>
      <dgm:spPr/>
    </dgm:pt>
    <dgm:pt modelId="{4CBF489E-C161-4640-B2AB-15E6C48723DC}">
      <dgm:prSet phldr="0"/>
      <dgm:spPr/>
      <dgm:t>
        <a:bodyPr/>
        <a:lstStyle/>
        <a:p>
          <a:pPr algn="l">
            <a:lnSpc>
              <a:spcPct val="90000"/>
            </a:lnSpc>
          </a:pPr>
          <a:r>
            <a:rPr lang="tr-TR">
              <a:solidFill>
                <a:schemeClr val="bg1"/>
              </a:solidFill>
            </a:rPr>
            <a:t>Çocuk hakları konusunda yaptığımız tüm çalışmaları ve önlemleri paydaşlarımıza duyurup onların desteğini almayı,</a:t>
          </a:r>
          <a:endParaRPr lang="en-US">
            <a:solidFill>
              <a:schemeClr val="bg1"/>
            </a:solidFill>
          </a:endParaRPr>
        </a:p>
      </dgm:t>
    </dgm:pt>
    <dgm:pt modelId="{00D363FA-A362-4714-8CEB-3CF10BCD2366}" type="parTrans" cxnId="{89890C47-6D56-42A6-9349-37812278C52B}">
      <dgm:prSet/>
      <dgm:spPr/>
    </dgm:pt>
    <dgm:pt modelId="{1D8BE50D-D601-4E48-9900-A8A1C927F723}" type="sibTrans" cxnId="{89890C47-6D56-42A6-9349-37812278C52B}">
      <dgm:prSet/>
      <dgm:spPr/>
    </dgm:pt>
    <dgm:pt modelId="{0B485A4D-075E-4A51-8600-AA62D63BA9C9}">
      <dgm:prSet phldr="0"/>
      <dgm:spPr/>
      <dgm:t>
        <a:bodyPr/>
        <a:lstStyle/>
        <a:p>
          <a:pPr algn="l">
            <a:lnSpc>
              <a:spcPct val="90000"/>
            </a:lnSpc>
          </a:pPr>
          <a:r>
            <a:rPr lang="tr-TR">
              <a:solidFill>
                <a:schemeClr val="bg1"/>
              </a:solidFill>
            </a:rPr>
            <a:t>Tüm çocuklar ve hakları için ilgili projelere destek olmayı taahhüt ediyoruz.</a:t>
          </a:r>
          <a:endParaRPr lang="en-US">
            <a:solidFill>
              <a:schemeClr val="bg1"/>
            </a:solidFill>
          </a:endParaRPr>
        </a:p>
        <a:p>
          <a:pPr>
            <a:lnSpc>
              <a:spcPct val="100000"/>
            </a:lnSpc>
          </a:pPr>
          <a:endParaRPr lang="en-US"/>
        </a:p>
      </dgm:t>
    </dgm:pt>
    <dgm:pt modelId="{A780744A-C004-44D6-9F7B-EFC5E7AED95D}" type="parTrans" cxnId="{04B11C70-3C7B-4CFB-AC8D-4B4E3F6FB47B}">
      <dgm:prSet/>
      <dgm:spPr/>
    </dgm:pt>
    <dgm:pt modelId="{133F89A2-81E2-4493-B2FE-B36061DF58B1}" type="sibTrans" cxnId="{04B11C70-3C7B-4CFB-AC8D-4B4E3F6FB47B}">
      <dgm:prSet/>
      <dgm:spPr/>
    </dgm:pt>
    <dgm:pt modelId="{F8D60305-6476-4C5A-B1A1-138C99360C3C}" type="pres">
      <dgm:prSet presAssocID="{C087C39B-99CA-43AF-A6C7-229B18C4206C}" presName="linear" presStyleCnt="0">
        <dgm:presLayoutVars>
          <dgm:animLvl val="lvl"/>
          <dgm:resizeHandles val="exact"/>
        </dgm:presLayoutVars>
      </dgm:prSet>
      <dgm:spPr/>
      <dgm:t>
        <a:bodyPr/>
        <a:lstStyle/>
        <a:p>
          <a:endParaRPr lang="tr-TR"/>
        </a:p>
      </dgm:t>
    </dgm:pt>
    <dgm:pt modelId="{7C66B52C-C447-4C3C-8855-4030F024505B}" type="pres">
      <dgm:prSet presAssocID="{0A31A0B9-40D7-4753-8910-9983B297F282}" presName="parentText" presStyleLbl="node1" presStyleIdx="0" presStyleCnt="11">
        <dgm:presLayoutVars>
          <dgm:chMax val="0"/>
          <dgm:bulletEnabled val="1"/>
        </dgm:presLayoutVars>
      </dgm:prSet>
      <dgm:spPr/>
      <dgm:t>
        <a:bodyPr/>
        <a:lstStyle/>
        <a:p>
          <a:endParaRPr lang="tr-TR"/>
        </a:p>
      </dgm:t>
    </dgm:pt>
    <dgm:pt modelId="{FFF9E279-F297-4267-977B-5BB2F3D3F88E}" type="pres">
      <dgm:prSet presAssocID="{46D22B5C-C2F6-4DED-8F5C-D7E31035F450}" presName="spacer" presStyleCnt="0"/>
      <dgm:spPr/>
    </dgm:pt>
    <dgm:pt modelId="{701C0563-C3D8-444E-A813-917C1D400E11}" type="pres">
      <dgm:prSet presAssocID="{F16BCB0F-9B0E-43EE-AC19-29894EABD5A8}" presName="parentText" presStyleLbl="node1" presStyleIdx="1" presStyleCnt="11">
        <dgm:presLayoutVars>
          <dgm:chMax val="0"/>
          <dgm:bulletEnabled val="1"/>
        </dgm:presLayoutVars>
      </dgm:prSet>
      <dgm:spPr/>
      <dgm:t>
        <a:bodyPr/>
        <a:lstStyle/>
        <a:p>
          <a:endParaRPr lang="tr-TR"/>
        </a:p>
      </dgm:t>
    </dgm:pt>
    <dgm:pt modelId="{9B11A71B-0343-4F2E-BAC9-D92FB8E1F290}" type="pres">
      <dgm:prSet presAssocID="{063164E2-A8D6-457B-91DF-885202473CD5}" presName="spacer" presStyleCnt="0"/>
      <dgm:spPr/>
    </dgm:pt>
    <dgm:pt modelId="{9FC6C8EE-56EC-4D5D-9E13-822D14910B00}" type="pres">
      <dgm:prSet presAssocID="{AE2E9BF5-079B-44B4-AA41-64B89934FF7A}" presName="parentText" presStyleLbl="node1" presStyleIdx="2" presStyleCnt="11">
        <dgm:presLayoutVars>
          <dgm:chMax val="0"/>
          <dgm:bulletEnabled val="1"/>
        </dgm:presLayoutVars>
      </dgm:prSet>
      <dgm:spPr/>
      <dgm:t>
        <a:bodyPr/>
        <a:lstStyle/>
        <a:p>
          <a:endParaRPr lang="tr-TR"/>
        </a:p>
      </dgm:t>
    </dgm:pt>
    <dgm:pt modelId="{91B206DE-85F7-4AF2-889D-B0F5BC20BC17}" type="pres">
      <dgm:prSet presAssocID="{2A99C888-24A9-4A67-9869-52B2E3C5BCE3}" presName="spacer" presStyleCnt="0"/>
      <dgm:spPr/>
    </dgm:pt>
    <dgm:pt modelId="{A1069DAE-17CC-4061-AFD6-7E75C77D8A02}" type="pres">
      <dgm:prSet presAssocID="{5679B567-FA3D-4278-BB31-47ADE6EEE4E5}" presName="parentText" presStyleLbl="node1" presStyleIdx="3" presStyleCnt="11">
        <dgm:presLayoutVars>
          <dgm:chMax val="0"/>
          <dgm:bulletEnabled val="1"/>
        </dgm:presLayoutVars>
      </dgm:prSet>
      <dgm:spPr/>
      <dgm:t>
        <a:bodyPr/>
        <a:lstStyle/>
        <a:p>
          <a:endParaRPr lang="tr-TR"/>
        </a:p>
      </dgm:t>
    </dgm:pt>
    <dgm:pt modelId="{12A453B4-1F9F-49C1-889D-382926D254A7}" type="pres">
      <dgm:prSet presAssocID="{73C73D53-C5A9-4632-9770-EC5A7119E9E6}" presName="spacer" presStyleCnt="0"/>
      <dgm:spPr/>
    </dgm:pt>
    <dgm:pt modelId="{21072D2D-0645-4490-99B2-B7368888C197}" type="pres">
      <dgm:prSet presAssocID="{FFE7F85A-748B-4CCE-A333-20ABD700F46F}" presName="parentText" presStyleLbl="node1" presStyleIdx="4" presStyleCnt="11">
        <dgm:presLayoutVars>
          <dgm:chMax val="0"/>
          <dgm:bulletEnabled val="1"/>
        </dgm:presLayoutVars>
      </dgm:prSet>
      <dgm:spPr/>
      <dgm:t>
        <a:bodyPr/>
        <a:lstStyle/>
        <a:p>
          <a:endParaRPr lang="tr-TR"/>
        </a:p>
      </dgm:t>
    </dgm:pt>
    <dgm:pt modelId="{224A3351-4420-4511-A9F0-9FBA1F0E6CD5}" type="pres">
      <dgm:prSet presAssocID="{F4EE31CD-2EA2-4C1D-A348-3D6E8D83B58A}" presName="spacer" presStyleCnt="0"/>
      <dgm:spPr/>
    </dgm:pt>
    <dgm:pt modelId="{50DF8671-CD7C-420E-88DB-ED31D0C78EF0}" type="pres">
      <dgm:prSet presAssocID="{FCAAD33D-6055-4A95-81C3-A8D555C26799}" presName="parentText" presStyleLbl="node1" presStyleIdx="5" presStyleCnt="11">
        <dgm:presLayoutVars>
          <dgm:chMax val="0"/>
          <dgm:bulletEnabled val="1"/>
        </dgm:presLayoutVars>
      </dgm:prSet>
      <dgm:spPr/>
      <dgm:t>
        <a:bodyPr/>
        <a:lstStyle/>
        <a:p>
          <a:endParaRPr lang="tr-TR"/>
        </a:p>
      </dgm:t>
    </dgm:pt>
    <dgm:pt modelId="{62A34FF7-3322-45FD-994F-FC5A1EFD9DF6}" type="pres">
      <dgm:prSet presAssocID="{C3F7EBA6-A2FD-4289-B4F6-3C66823F09DA}" presName="spacer" presStyleCnt="0"/>
      <dgm:spPr/>
    </dgm:pt>
    <dgm:pt modelId="{6030BB57-A36C-4A2C-9110-5D6446DAF02A}" type="pres">
      <dgm:prSet presAssocID="{4883CECC-1578-4E80-B586-6A6405305BEE}" presName="parentText" presStyleLbl="node1" presStyleIdx="6" presStyleCnt="11">
        <dgm:presLayoutVars>
          <dgm:chMax val="0"/>
          <dgm:bulletEnabled val="1"/>
        </dgm:presLayoutVars>
      </dgm:prSet>
      <dgm:spPr/>
      <dgm:t>
        <a:bodyPr/>
        <a:lstStyle/>
        <a:p>
          <a:endParaRPr lang="tr-TR"/>
        </a:p>
      </dgm:t>
    </dgm:pt>
    <dgm:pt modelId="{C35A0396-2447-4E2D-BBF8-A4C1CDE7855C}" type="pres">
      <dgm:prSet presAssocID="{B7DD0726-305C-457B-9540-D0CBFA6AA58A}" presName="spacer" presStyleCnt="0"/>
      <dgm:spPr/>
    </dgm:pt>
    <dgm:pt modelId="{7EC847C7-244F-4FE5-BEDE-732A0843D8F7}" type="pres">
      <dgm:prSet presAssocID="{65E2D8DD-5EAC-4CDC-AC60-08EBE6625C63}" presName="parentText" presStyleLbl="node1" presStyleIdx="7" presStyleCnt="11">
        <dgm:presLayoutVars>
          <dgm:chMax val="0"/>
          <dgm:bulletEnabled val="1"/>
        </dgm:presLayoutVars>
      </dgm:prSet>
      <dgm:spPr/>
      <dgm:t>
        <a:bodyPr/>
        <a:lstStyle/>
        <a:p>
          <a:endParaRPr lang="tr-TR"/>
        </a:p>
      </dgm:t>
    </dgm:pt>
    <dgm:pt modelId="{98B95D0C-21FA-42F6-9B96-1B49A20303B4}" type="pres">
      <dgm:prSet presAssocID="{CBACA463-9883-4DAA-80FD-280258D00EA8}" presName="spacer" presStyleCnt="0"/>
      <dgm:spPr/>
    </dgm:pt>
    <dgm:pt modelId="{D4FE2927-4526-45DC-BCC2-B53E2188DA91}" type="pres">
      <dgm:prSet presAssocID="{CF6AB687-F034-4A04-9204-59641FBF3B6D}" presName="parentText" presStyleLbl="node1" presStyleIdx="8" presStyleCnt="11">
        <dgm:presLayoutVars>
          <dgm:chMax val="0"/>
          <dgm:bulletEnabled val="1"/>
        </dgm:presLayoutVars>
      </dgm:prSet>
      <dgm:spPr/>
      <dgm:t>
        <a:bodyPr/>
        <a:lstStyle/>
        <a:p>
          <a:endParaRPr lang="tr-TR"/>
        </a:p>
      </dgm:t>
    </dgm:pt>
    <dgm:pt modelId="{68174848-A267-4FF4-8B85-BAD8AC66B8B8}" type="pres">
      <dgm:prSet presAssocID="{B1C946B7-6571-4DEF-BC2B-313ED6DE12C2}" presName="spacer" presStyleCnt="0"/>
      <dgm:spPr/>
    </dgm:pt>
    <dgm:pt modelId="{D1E51CB4-C7F4-4992-84D4-3A0828E9226E}" type="pres">
      <dgm:prSet presAssocID="{4CBF489E-C161-4640-B2AB-15E6C48723DC}" presName="parentText" presStyleLbl="node1" presStyleIdx="9" presStyleCnt="11">
        <dgm:presLayoutVars>
          <dgm:chMax val="0"/>
          <dgm:bulletEnabled val="1"/>
        </dgm:presLayoutVars>
      </dgm:prSet>
      <dgm:spPr/>
      <dgm:t>
        <a:bodyPr/>
        <a:lstStyle/>
        <a:p>
          <a:endParaRPr lang="tr-TR"/>
        </a:p>
      </dgm:t>
    </dgm:pt>
    <dgm:pt modelId="{A6988EBA-B147-4418-B4F2-BBEC8BC43418}" type="pres">
      <dgm:prSet presAssocID="{1D8BE50D-D601-4E48-9900-A8A1C927F723}" presName="spacer" presStyleCnt="0"/>
      <dgm:spPr/>
    </dgm:pt>
    <dgm:pt modelId="{E3353E22-77EC-41E1-A185-D8DB9141376C}" type="pres">
      <dgm:prSet presAssocID="{0B485A4D-075E-4A51-8600-AA62D63BA9C9}" presName="parentText" presStyleLbl="node1" presStyleIdx="10" presStyleCnt="11">
        <dgm:presLayoutVars>
          <dgm:chMax val="0"/>
          <dgm:bulletEnabled val="1"/>
        </dgm:presLayoutVars>
      </dgm:prSet>
      <dgm:spPr/>
      <dgm:t>
        <a:bodyPr/>
        <a:lstStyle/>
        <a:p>
          <a:endParaRPr lang="tr-TR"/>
        </a:p>
      </dgm:t>
    </dgm:pt>
  </dgm:ptLst>
  <dgm:cxnLst>
    <dgm:cxn modelId="{FBF7F861-BAED-407F-9AF3-43991AE26499}" type="presOf" srcId="{4883CECC-1578-4E80-B586-6A6405305BEE}" destId="{6030BB57-A36C-4A2C-9110-5D6446DAF02A}" srcOrd="0" destOrd="0" presId="urn:microsoft.com/office/officeart/2005/8/layout/vList2"/>
    <dgm:cxn modelId="{F3AB7AAF-8EF7-4CA6-BCA9-8E95A7C17CEE}" type="presOf" srcId="{5679B567-FA3D-4278-BB31-47ADE6EEE4E5}" destId="{A1069DAE-17CC-4061-AFD6-7E75C77D8A02}" srcOrd="0" destOrd="0" presId="urn:microsoft.com/office/officeart/2005/8/layout/vList2"/>
    <dgm:cxn modelId="{6B7F1D7D-92AD-4B2A-B1D2-E79710520E08}" type="presOf" srcId="{FFE7F85A-748B-4CCE-A333-20ABD700F46F}" destId="{21072D2D-0645-4490-99B2-B7368888C197}" srcOrd="0" destOrd="0" presId="urn:microsoft.com/office/officeart/2005/8/layout/vList2"/>
    <dgm:cxn modelId="{A96BC98A-8839-4063-9C55-955FB8301343}" srcId="{C087C39B-99CA-43AF-A6C7-229B18C4206C}" destId="{FFE7F85A-748B-4CCE-A333-20ABD700F46F}" srcOrd="4" destOrd="0" parTransId="{9CB1C8F4-EA1F-47B5-9A19-B0D6BB335E48}" sibTransId="{F4EE31CD-2EA2-4C1D-A348-3D6E8D83B58A}"/>
    <dgm:cxn modelId="{4FA177CB-33BA-416C-BDC7-6D487679E1F2}" srcId="{C087C39B-99CA-43AF-A6C7-229B18C4206C}" destId="{AE2E9BF5-079B-44B4-AA41-64B89934FF7A}" srcOrd="2" destOrd="0" parTransId="{CD50F622-46C7-4A2C-A5BE-F43917A36E92}" sibTransId="{2A99C888-24A9-4A67-9869-52B2E3C5BCE3}"/>
    <dgm:cxn modelId="{04B11C70-3C7B-4CFB-AC8D-4B4E3F6FB47B}" srcId="{C087C39B-99CA-43AF-A6C7-229B18C4206C}" destId="{0B485A4D-075E-4A51-8600-AA62D63BA9C9}" srcOrd="10" destOrd="0" parTransId="{A780744A-C004-44D6-9F7B-EFC5E7AED95D}" sibTransId="{133F89A2-81E2-4493-B2FE-B36061DF58B1}"/>
    <dgm:cxn modelId="{0C390122-8FD4-4096-8482-B225ED8E747F}" srcId="{C087C39B-99CA-43AF-A6C7-229B18C4206C}" destId="{FCAAD33D-6055-4A95-81C3-A8D555C26799}" srcOrd="5" destOrd="0" parTransId="{AB99FB0B-F32E-4521-AFB0-C6F74F7E0110}" sibTransId="{C3F7EBA6-A2FD-4289-B4F6-3C66823F09DA}"/>
    <dgm:cxn modelId="{27A747A9-BDF2-42FA-811F-7A627EB3BD47}" srcId="{C087C39B-99CA-43AF-A6C7-229B18C4206C}" destId="{0A31A0B9-40D7-4753-8910-9983B297F282}" srcOrd="0" destOrd="0" parTransId="{95FF9315-F962-4319-9619-5AB0A94ADA70}" sibTransId="{46D22B5C-C2F6-4DED-8F5C-D7E31035F450}"/>
    <dgm:cxn modelId="{D02032C6-6C6A-4A45-999D-13EBA849C961}" srcId="{C087C39B-99CA-43AF-A6C7-229B18C4206C}" destId="{5679B567-FA3D-4278-BB31-47ADE6EEE4E5}" srcOrd="3" destOrd="0" parTransId="{61DFE0E5-1E9E-4550-9ABB-247B42D6FC02}" sibTransId="{73C73D53-C5A9-4632-9770-EC5A7119E9E6}"/>
    <dgm:cxn modelId="{66CA2B26-5B8E-4160-8C0A-5719E3F6D000}" type="presOf" srcId="{0B485A4D-075E-4A51-8600-AA62D63BA9C9}" destId="{E3353E22-77EC-41E1-A185-D8DB9141376C}" srcOrd="0" destOrd="0" presId="urn:microsoft.com/office/officeart/2005/8/layout/vList2"/>
    <dgm:cxn modelId="{B067086C-5EE0-4153-BBB4-EBCD2679B80A}" type="presOf" srcId="{FCAAD33D-6055-4A95-81C3-A8D555C26799}" destId="{50DF8671-CD7C-420E-88DB-ED31D0C78EF0}" srcOrd="0" destOrd="0" presId="urn:microsoft.com/office/officeart/2005/8/layout/vList2"/>
    <dgm:cxn modelId="{9410F0B7-1F00-4E4D-9510-12C6CE634CA4}" type="presOf" srcId="{0A31A0B9-40D7-4753-8910-9983B297F282}" destId="{7C66B52C-C447-4C3C-8855-4030F024505B}" srcOrd="0" destOrd="0" presId="urn:microsoft.com/office/officeart/2005/8/layout/vList2"/>
    <dgm:cxn modelId="{8FDF1649-D5F0-4C23-B1E9-4FE0C86E302E}" type="presOf" srcId="{AE2E9BF5-079B-44B4-AA41-64B89934FF7A}" destId="{9FC6C8EE-56EC-4D5D-9E13-822D14910B00}" srcOrd="0" destOrd="0" presId="urn:microsoft.com/office/officeart/2005/8/layout/vList2"/>
    <dgm:cxn modelId="{C0D1EF15-29F0-418F-9927-1A72BE5445C1}" type="presOf" srcId="{CF6AB687-F034-4A04-9204-59641FBF3B6D}" destId="{D4FE2927-4526-45DC-BCC2-B53E2188DA91}" srcOrd="0" destOrd="0" presId="urn:microsoft.com/office/officeart/2005/8/layout/vList2"/>
    <dgm:cxn modelId="{B8A5BC2B-8784-48A7-BBA5-05DAAE268D0E}" srcId="{C087C39B-99CA-43AF-A6C7-229B18C4206C}" destId="{65E2D8DD-5EAC-4CDC-AC60-08EBE6625C63}" srcOrd="7" destOrd="0" parTransId="{4F0811E5-B1CD-4A52-ADF4-D81C9BB7403F}" sibTransId="{CBACA463-9883-4DAA-80FD-280258D00EA8}"/>
    <dgm:cxn modelId="{386188B7-0A1E-4DF7-9B5A-FA065D2E76D2}" srcId="{C087C39B-99CA-43AF-A6C7-229B18C4206C}" destId="{F16BCB0F-9B0E-43EE-AC19-29894EABD5A8}" srcOrd="1" destOrd="0" parTransId="{D2841E3E-4B02-47CD-86F1-FDA6988C5D36}" sibTransId="{063164E2-A8D6-457B-91DF-885202473CD5}"/>
    <dgm:cxn modelId="{865C40C0-6FF3-48E0-91F0-9B9557836A96}" type="presOf" srcId="{4CBF489E-C161-4640-B2AB-15E6C48723DC}" destId="{D1E51CB4-C7F4-4992-84D4-3A0828E9226E}" srcOrd="0" destOrd="0" presId="urn:microsoft.com/office/officeart/2005/8/layout/vList2"/>
    <dgm:cxn modelId="{EA8C8439-7978-4678-8036-E2C42B7F6781}" type="presOf" srcId="{65E2D8DD-5EAC-4CDC-AC60-08EBE6625C63}" destId="{7EC847C7-244F-4FE5-BEDE-732A0843D8F7}" srcOrd="0" destOrd="0" presId="urn:microsoft.com/office/officeart/2005/8/layout/vList2"/>
    <dgm:cxn modelId="{4E5269DC-D4B5-483C-AC61-9F61814B5451}" type="presOf" srcId="{F16BCB0F-9B0E-43EE-AC19-29894EABD5A8}" destId="{701C0563-C3D8-444E-A813-917C1D400E11}" srcOrd="0" destOrd="0" presId="urn:microsoft.com/office/officeart/2005/8/layout/vList2"/>
    <dgm:cxn modelId="{9578C6E2-0855-49C0-ABF8-997C70A17BA2}" srcId="{C087C39B-99CA-43AF-A6C7-229B18C4206C}" destId="{CF6AB687-F034-4A04-9204-59641FBF3B6D}" srcOrd="8" destOrd="0" parTransId="{0B003851-5FD3-4B78-A871-8DD060B752F6}" sibTransId="{B1C946B7-6571-4DEF-BC2B-313ED6DE12C2}"/>
    <dgm:cxn modelId="{136AFAFA-8C1B-440A-841D-F6622CD8395C}" type="presOf" srcId="{C087C39B-99CA-43AF-A6C7-229B18C4206C}" destId="{F8D60305-6476-4C5A-B1A1-138C99360C3C}" srcOrd="0" destOrd="0" presId="urn:microsoft.com/office/officeart/2005/8/layout/vList2"/>
    <dgm:cxn modelId="{89890C47-6D56-42A6-9349-37812278C52B}" srcId="{C087C39B-99CA-43AF-A6C7-229B18C4206C}" destId="{4CBF489E-C161-4640-B2AB-15E6C48723DC}" srcOrd="9" destOrd="0" parTransId="{00D363FA-A362-4714-8CEB-3CF10BCD2366}" sibTransId="{1D8BE50D-D601-4E48-9900-A8A1C927F723}"/>
    <dgm:cxn modelId="{870EEA62-4BAA-4F26-8B39-DBA42323B82D}" srcId="{C087C39B-99CA-43AF-A6C7-229B18C4206C}" destId="{4883CECC-1578-4E80-B586-6A6405305BEE}" srcOrd="6" destOrd="0" parTransId="{6C00E31F-5A91-4CE8-A780-73700A4CD5EF}" sibTransId="{B7DD0726-305C-457B-9540-D0CBFA6AA58A}"/>
    <dgm:cxn modelId="{7DE340B1-254F-49E6-AA5C-9CB5E527790C}" type="presParOf" srcId="{F8D60305-6476-4C5A-B1A1-138C99360C3C}" destId="{7C66B52C-C447-4C3C-8855-4030F024505B}" srcOrd="0" destOrd="0" presId="urn:microsoft.com/office/officeart/2005/8/layout/vList2"/>
    <dgm:cxn modelId="{656410C3-65EF-446A-9117-67AC88757507}" type="presParOf" srcId="{F8D60305-6476-4C5A-B1A1-138C99360C3C}" destId="{FFF9E279-F297-4267-977B-5BB2F3D3F88E}" srcOrd="1" destOrd="0" presId="urn:microsoft.com/office/officeart/2005/8/layout/vList2"/>
    <dgm:cxn modelId="{A3AACF6B-6831-4EAC-B835-5EAEA193CB0C}" type="presParOf" srcId="{F8D60305-6476-4C5A-B1A1-138C99360C3C}" destId="{701C0563-C3D8-444E-A813-917C1D400E11}" srcOrd="2" destOrd="0" presId="urn:microsoft.com/office/officeart/2005/8/layout/vList2"/>
    <dgm:cxn modelId="{D7F8B0B3-BF47-4665-A126-2097058A59D3}" type="presParOf" srcId="{F8D60305-6476-4C5A-B1A1-138C99360C3C}" destId="{9B11A71B-0343-4F2E-BAC9-D92FB8E1F290}" srcOrd="3" destOrd="0" presId="urn:microsoft.com/office/officeart/2005/8/layout/vList2"/>
    <dgm:cxn modelId="{AB485BD3-DDF1-44F0-8CC0-38A050D8FD61}" type="presParOf" srcId="{F8D60305-6476-4C5A-B1A1-138C99360C3C}" destId="{9FC6C8EE-56EC-4D5D-9E13-822D14910B00}" srcOrd="4" destOrd="0" presId="urn:microsoft.com/office/officeart/2005/8/layout/vList2"/>
    <dgm:cxn modelId="{D96E9420-9526-45F4-850D-B7B3D4022787}" type="presParOf" srcId="{F8D60305-6476-4C5A-B1A1-138C99360C3C}" destId="{91B206DE-85F7-4AF2-889D-B0F5BC20BC17}" srcOrd="5" destOrd="0" presId="urn:microsoft.com/office/officeart/2005/8/layout/vList2"/>
    <dgm:cxn modelId="{E44869B4-8322-4E83-90AE-3D1BBAB33699}" type="presParOf" srcId="{F8D60305-6476-4C5A-B1A1-138C99360C3C}" destId="{A1069DAE-17CC-4061-AFD6-7E75C77D8A02}" srcOrd="6" destOrd="0" presId="urn:microsoft.com/office/officeart/2005/8/layout/vList2"/>
    <dgm:cxn modelId="{594518A9-21D2-48AD-BD76-44EB4029A075}" type="presParOf" srcId="{F8D60305-6476-4C5A-B1A1-138C99360C3C}" destId="{12A453B4-1F9F-49C1-889D-382926D254A7}" srcOrd="7" destOrd="0" presId="urn:microsoft.com/office/officeart/2005/8/layout/vList2"/>
    <dgm:cxn modelId="{8470CF50-5DEF-4452-A022-5A7E7201F666}" type="presParOf" srcId="{F8D60305-6476-4C5A-B1A1-138C99360C3C}" destId="{21072D2D-0645-4490-99B2-B7368888C197}" srcOrd="8" destOrd="0" presId="urn:microsoft.com/office/officeart/2005/8/layout/vList2"/>
    <dgm:cxn modelId="{177C9ECD-33AE-4545-9AA1-59216F9EE9B7}" type="presParOf" srcId="{F8D60305-6476-4C5A-B1A1-138C99360C3C}" destId="{224A3351-4420-4511-A9F0-9FBA1F0E6CD5}" srcOrd="9" destOrd="0" presId="urn:microsoft.com/office/officeart/2005/8/layout/vList2"/>
    <dgm:cxn modelId="{20E2CB33-B85A-4D98-BE37-9F2632F5DD49}" type="presParOf" srcId="{F8D60305-6476-4C5A-B1A1-138C99360C3C}" destId="{50DF8671-CD7C-420E-88DB-ED31D0C78EF0}" srcOrd="10" destOrd="0" presId="urn:microsoft.com/office/officeart/2005/8/layout/vList2"/>
    <dgm:cxn modelId="{2B67315F-D1CA-45DC-8DFD-23B5354C168A}" type="presParOf" srcId="{F8D60305-6476-4C5A-B1A1-138C99360C3C}" destId="{62A34FF7-3322-45FD-994F-FC5A1EFD9DF6}" srcOrd="11" destOrd="0" presId="urn:microsoft.com/office/officeart/2005/8/layout/vList2"/>
    <dgm:cxn modelId="{75610DB2-3830-4A21-8260-676010D265FF}" type="presParOf" srcId="{F8D60305-6476-4C5A-B1A1-138C99360C3C}" destId="{6030BB57-A36C-4A2C-9110-5D6446DAF02A}" srcOrd="12" destOrd="0" presId="urn:microsoft.com/office/officeart/2005/8/layout/vList2"/>
    <dgm:cxn modelId="{EAE93BF4-6B20-4A0E-82E7-67BDB52950DE}" type="presParOf" srcId="{F8D60305-6476-4C5A-B1A1-138C99360C3C}" destId="{C35A0396-2447-4E2D-BBF8-A4C1CDE7855C}" srcOrd="13" destOrd="0" presId="urn:microsoft.com/office/officeart/2005/8/layout/vList2"/>
    <dgm:cxn modelId="{57E302FE-695C-42A4-848E-B914C298B453}" type="presParOf" srcId="{F8D60305-6476-4C5A-B1A1-138C99360C3C}" destId="{7EC847C7-244F-4FE5-BEDE-732A0843D8F7}" srcOrd="14" destOrd="0" presId="urn:microsoft.com/office/officeart/2005/8/layout/vList2"/>
    <dgm:cxn modelId="{D4FC2F47-BD53-4F19-9613-C52CAF105B6C}" type="presParOf" srcId="{F8D60305-6476-4C5A-B1A1-138C99360C3C}" destId="{98B95D0C-21FA-42F6-9B96-1B49A20303B4}" srcOrd="15" destOrd="0" presId="urn:microsoft.com/office/officeart/2005/8/layout/vList2"/>
    <dgm:cxn modelId="{D8AE3169-1E34-4FBF-8397-A1E2497B105B}" type="presParOf" srcId="{F8D60305-6476-4C5A-B1A1-138C99360C3C}" destId="{D4FE2927-4526-45DC-BCC2-B53E2188DA91}" srcOrd="16" destOrd="0" presId="urn:microsoft.com/office/officeart/2005/8/layout/vList2"/>
    <dgm:cxn modelId="{0D3C97E9-A3B2-4219-9E47-88D230314290}" type="presParOf" srcId="{F8D60305-6476-4C5A-B1A1-138C99360C3C}" destId="{68174848-A267-4FF4-8B85-BAD8AC66B8B8}" srcOrd="17" destOrd="0" presId="urn:microsoft.com/office/officeart/2005/8/layout/vList2"/>
    <dgm:cxn modelId="{BF8AA52F-DF76-4E3A-80C5-CF68E5A638BE}" type="presParOf" srcId="{F8D60305-6476-4C5A-B1A1-138C99360C3C}" destId="{D1E51CB4-C7F4-4992-84D4-3A0828E9226E}" srcOrd="18" destOrd="0" presId="urn:microsoft.com/office/officeart/2005/8/layout/vList2"/>
    <dgm:cxn modelId="{B76D1235-5962-4AF4-BBE4-C7CF1F1F33A2}" type="presParOf" srcId="{F8D60305-6476-4C5A-B1A1-138C99360C3C}" destId="{A6988EBA-B147-4418-B4F2-BBEC8BC43418}" srcOrd="19" destOrd="0" presId="urn:microsoft.com/office/officeart/2005/8/layout/vList2"/>
    <dgm:cxn modelId="{4307A1B2-E275-4B40-8582-1D3C258451F4}" type="presParOf" srcId="{F8D60305-6476-4C5A-B1A1-138C99360C3C}" destId="{E3353E22-77EC-41E1-A185-D8DB9141376C}" srcOrd="2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5AA451D-BB08-4F5D-A609-3CAF3D877C04}"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273E9E82-74F6-45C3-B462-70FBFC73ECF8}">
      <dgm:prSet/>
      <dgm:spPr/>
      <dgm:t>
        <a:bodyPr/>
        <a:lstStyle/>
        <a:p>
          <a:pPr>
            <a:lnSpc>
              <a:spcPct val="100000"/>
            </a:lnSpc>
          </a:pPr>
          <a:r>
            <a:rPr lang="tr-TR">
              <a:solidFill>
                <a:schemeClr val="tx2"/>
              </a:solidFill>
            </a:rPr>
            <a:t>Ekip üyelerimizi gerekli eğitim, tecrübe ve yetkinliklere sahip, kurum kültürümüze, değerlerimize ve hedeflerimize uyumlu ve yerel halk içirişinden olmasına özen göstermekteyiz.</a:t>
          </a:r>
          <a:endParaRPr lang="en-US">
            <a:solidFill>
              <a:schemeClr val="tx2"/>
            </a:solidFill>
          </a:endParaRPr>
        </a:p>
      </dgm:t>
    </dgm:pt>
    <dgm:pt modelId="{6741D6ED-27DE-4878-9F09-BEF4DBAA07AD}" type="parTrans" cxnId="{3F159088-352C-46B1-86BC-1C323852587E}">
      <dgm:prSet/>
      <dgm:spPr/>
      <dgm:t>
        <a:bodyPr/>
        <a:lstStyle/>
        <a:p>
          <a:endParaRPr lang="en-US"/>
        </a:p>
      </dgm:t>
    </dgm:pt>
    <dgm:pt modelId="{A412E4A6-7647-426C-AAB3-121C9A1F4611}" type="sibTrans" cxnId="{3F159088-352C-46B1-86BC-1C323852587E}">
      <dgm:prSet/>
      <dgm:spPr/>
      <dgm:t>
        <a:bodyPr/>
        <a:lstStyle/>
        <a:p>
          <a:endParaRPr lang="en-US"/>
        </a:p>
      </dgm:t>
    </dgm:pt>
    <dgm:pt modelId="{CAD41EE5-A8FE-46F2-9EF4-29AE819AC0E1}">
      <dgm:prSet/>
      <dgm:spPr/>
      <dgm:t>
        <a:bodyPr/>
        <a:lstStyle/>
        <a:p>
          <a:pPr>
            <a:lnSpc>
              <a:spcPct val="100000"/>
            </a:lnSpc>
          </a:pPr>
          <a:r>
            <a:rPr lang="tr-TR">
              <a:solidFill>
                <a:schemeClr val="tx2"/>
              </a:solidFill>
            </a:rPr>
            <a:t>İnsan hakları hedeflerimizden biri, tüm personellerimizin yıllık eğitim planı doğrultusunda iş başı eğitimleri, İSG, çevre vb. eğitimlerini almalarının sağlamak. Sezon içerisinde eğitim almayan personellerin tespitinin yapılması ve eğitim ihtiyacı doğrultusunda eğitimlere katılımını sağlamaktayız.</a:t>
          </a:r>
          <a:endParaRPr lang="en-US">
            <a:solidFill>
              <a:schemeClr val="tx2"/>
            </a:solidFill>
          </a:endParaRPr>
        </a:p>
      </dgm:t>
    </dgm:pt>
    <dgm:pt modelId="{BADE7C70-0B72-4FA7-AD8E-989BB2C2549A}" type="parTrans" cxnId="{DCF166EB-A759-4174-8172-2F47A2BF9481}">
      <dgm:prSet/>
      <dgm:spPr/>
      <dgm:t>
        <a:bodyPr/>
        <a:lstStyle/>
        <a:p>
          <a:endParaRPr lang="en-US"/>
        </a:p>
      </dgm:t>
    </dgm:pt>
    <dgm:pt modelId="{E220D6FA-782A-4898-B1BB-50B758DBD183}" type="sibTrans" cxnId="{DCF166EB-A759-4174-8172-2F47A2BF9481}">
      <dgm:prSet/>
      <dgm:spPr/>
      <dgm:t>
        <a:bodyPr/>
        <a:lstStyle/>
        <a:p>
          <a:endParaRPr lang="en-US"/>
        </a:p>
      </dgm:t>
    </dgm:pt>
    <dgm:pt modelId="{CEF0B48A-F60A-4FF9-B48F-F53999DCDDB0}" type="pres">
      <dgm:prSet presAssocID="{F5AA451D-BB08-4F5D-A609-3CAF3D877C04}" presName="root" presStyleCnt="0">
        <dgm:presLayoutVars>
          <dgm:dir/>
          <dgm:resizeHandles val="exact"/>
        </dgm:presLayoutVars>
      </dgm:prSet>
      <dgm:spPr/>
      <dgm:t>
        <a:bodyPr/>
        <a:lstStyle/>
        <a:p>
          <a:endParaRPr lang="tr-TR"/>
        </a:p>
      </dgm:t>
    </dgm:pt>
    <dgm:pt modelId="{CE9AA7A5-4ECF-41F5-900B-E375617BE87A}" type="pres">
      <dgm:prSet presAssocID="{273E9E82-74F6-45C3-B462-70FBFC73ECF8}" presName="compNode" presStyleCnt="0"/>
      <dgm:spPr/>
    </dgm:pt>
    <dgm:pt modelId="{4408C4B7-CD11-495B-BFCE-60B8F4C06BE9}" type="pres">
      <dgm:prSet presAssocID="{273E9E82-74F6-45C3-B462-70FBFC73ECF8}"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dgm:spPr>
      <dgm:extLst>
        <a:ext uri="{E40237B7-FDA0-4F09-8148-C483321AD2D9}">
          <dgm14:cNvPr xmlns:dgm14="http://schemas.microsoft.com/office/drawing/2010/diagram" id="0" name="" descr="Classroom"/>
        </a:ext>
      </dgm:extLst>
    </dgm:pt>
    <dgm:pt modelId="{437A85B3-D628-4EE2-A25C-3AABBA2ABC36}" type="pres">
      <dgm:prSet presAssocID="{273E9E82-74F6-45C3-B462-70FBFC73ECF8}" presName="spaceRect" presStyleCnt="0"/>
      <dgm:spPr/>
    </dgm:pt>
    <dgm:pt modelId="{AF615A25-BFFA-4085-A05C-3C5A4735792F}" type="pres">
      <dgm:prSet presAssocID="{273E9E82-74F6-45C3-B462-70FBFC73ECF8}" presName="textRect" presStyleLbl="revTx" presStyleIdx="0" presStyleCnt="2">
        <dgm:presLayoutVars>
          <dgm:chMax val="1"/>
          <dgm:chPref val="1"/>
        </dgm:presLayoutVars>
      </dgm:prSet>
      <dgm:spPr/>
      <dgm:t>
        <a:bodyPr/>
        <a:lstStyle/>
        <a:p>
          <a:endParaRPr lang="tr-TR"/>
        </a:p>
      </dgm:t>
    </dgm:pt>
    <dgm:pt modelId="{03954BB8-9EA9-47D1-B3DB-604EC707111D}" type="pres">
      <dgm:prSet presAssocID="{A412E4A6-7647-426C-AAB3-121C9A1F4611}" presName="sibTrans" presStyleCnt="0"/>
      <dgm:spPr/>
    </dgm:pt>
    <dgm:pt modelId="{58A10024-EFBD-479D-AEBD-497A896609D3}" type="pres">
      <dgm:prSet presAssocID="{CAD41EE5-A8FE-46F2-9EF4-29AE819AC0E1}" presName="compNode" presStyleCnt="0"/>
      <dgm:spPr/>
    </dgm:pt>
    <dgm:pt modelId="{B9B04D61-67FC-4D3D-B780-CC5C210B3EEA}" type="pres">
      <dgm:prSet presAssocID="{CAD41EE5-A8FE-46F2-9EF4-29AE819AC0E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dgm:spPr>
      <dgm:extLst>
        <a:ext uri="{E40237B7-FDA0-4F09-8148-C483321AD2D9}">
          <dgm14:cNvPr xmlns:dgm14="http://schemas.microsoft.com/office/drawing/2010/diagram" id="0" name="" descr="Teacher"/>
        </a:ext>
      </dgm:extLst>
    </dgm:pt>
    <dgm:pt modelId="{BBBCD5E6-2B12-4EE7-8696-96740961F7A2}" type="pres">
      <dgm:prSet presAssocID="{CAD41EE5-A8FE-46F2-9EF4-29AE819AC0E1}" presName="spaceRect" presStyleCnt="0"/>
      <dgm:spPr/>
    </dgm:pt>
    <dgm:pt modelId="{C2BC0156-3A99-4C75-B9DB-EA57D8ABEA3D}" type="pres">
      <dgm:prSet presAssocID="{CAD41EE5-A8FE-46F2-9EF4-29AE819AC0E1}" presName="textRect" presStyleLbl="revTx" presStyleIdx="1" presStyleCnt="2">
        <dgm:presLayoutVars>
          <dgm:chMax val="1"/>
          <dgm:chPref val="1"/>
        </dgm:presLayoutVars>
      </dgm:prSet>
      <dgm:spPr/>
      <dgm:t>
        <a:bodyPr/>
        <a:lstStyle/>
        <a:p>
          <a:endParaRPr lang="tr-TR"/>
        </a:p>
      </dgm:t>
    </dgm:pt>
  </dgm:ptLst>
  <dgm:cxnLst>
    <dgm:cxn modelId="{DCF166EB-A759-4174-8172-2F47A2BF9481}" srcId="{F5AA451D-BB08-4F5D-A609-3CAF3D877C04}" destId="{CAD41EE5-A8FE-46F2-9EF4-29AE819AC0E1}" srcOrd="1" destOrd="0" parTransId="{BADE7C70-0B72-4FA7-AD8E-989BB2C2549A}" sibTransId="{E220D6FA-782A-4898-B1BB-50B758DBD183}"/>
    <dgm:cxn modelId="{EEE64945-82DD-44D1-889B-7F1D6010FA5F}" type="presOf" srcId="{F5AA451D-BB08-4F5D-A609-3CAF3D877C04}" destId="{CEF0B48A-F60A-4FF9-B48F-F53999DCDDB0}" srcOrd="0" destOrd="0" presId="urn:microsoft.com/office/officeart/2018/2/layout/IconLabelList"/>
    <dgm:cxn modelId="{354D9B03-C4C2-4EF0-B2DD-562261DA850F}" type="presOf" srcId="{273E9E82-74F6-45C3-B462-70FBFC73ECF8}" destId="{AF615A25-BFFA-4085-A05C-3C5A4735792F}" srcOrd="0" destOrd="0" presId="urn:microsoft.com/office/officeart/2018/2/layout/IconLabelList"/>
    <dgm:cxn modelId="{3F159088-352C-46B1-86BC-1C323852587E}" srcId="{F5AA451D-BB08-4F5D-A609-3CAF3D877C04}" destId="{273E9E82-74F6-45C3-B462-70FBFC73ECF8}" srcOrd="0" destOrd="0" parTransId="{6741D6ED-27DE-4878-9F09-BEF4DBAA07AD}" sibTransId="{A412E4A6-7647-426C-AAB3-121C9A1F4611}"/>
    <dgm:cxn modelId="{EBE57F71-B6A9-4A05-A6FB-06B92431F375}" type="presOf" srcId="{CAD41EE5-A8FE-46F2-9EF4-29AE819AC0E1}" destId="{C2BC0156-3A99-4C75-B9DB-EA57D8ABEA3D}" srcOrd="0" destOrd="0" presId="urn:microsoft.com/office/officeart/2018/2/layout/IconLabelList"/>
    <dgm:cxn modelId="{F1814FBD-6F64-4184-B904-080BA570B750}" type="presParOf" srcId="{CEF0B48A-F60A-4FF9-B48F-F53999DCDDB0}" destId="{CE9AA7A5-4ECF-41F5-900B-E375617BE87A}" srcOrd="0" destOrd="0" presId="urn:microsoft.com/office/officeart/2018/2/layout/IconLabelList"/>
    <dgm:cxn modelId="{F4C33D73-2B34-45F7-A580-E27F1D7BF37B}" type="presParOf" srcId="{CE9AA7A5-4ECF-41F5-900B-E375617BE87A}" destId="{4408C4B7-CD11-495B-BFCE-60B8F4C06BE9}" srcOrd="0" destOrd="0" presId="urn:microsoft.com/office/officeart/2018/2/layout/IconLabelList"/>
    <dgm:cxn modelId="{6385CE2C-22C7-4335-A3CB-90C987ABE73C}" type="presParOf" srcId="{CE9AA7A5-4ECF-41F5-900B-E375617BE87A}" destId="{437A85B3-D628-4EE2-A25C-3AABBA2ABC36}" srcOrd="1" destOrd="0" presId="urn:microsoft.com/office/officeart/2018/2/layout/IconLabelList"/>
    <dgm:cxn modelId="{D4958095-F695-4C25-A52E-34B645546C41}" type="presParOf" srcId="{CE9AA7A5-4ECF-41F5-900B-E375617BE87A}" destId="{AF615A25-BFFA-4085-A05C-3C5A4735792F}" srcOrd="2" destOrd="0" presId="urn:microsoft.com/office/officeart/2018/2/layout/IconLabelList"/>
    <dgm:cxn modelId="{FB90EF5C-4DF6-4E96-BC19-BCD981E815EA}" type="presParOf" srcId="{CEF0B48A-F60A-4FF9-B48F-F53999DCDDB0}" destId="{03954BB8-9EA9-47D1-B3DB-604EC707111D}" srcOrd="1" destOrd="0" presId="urn:microsoft.com/office/officeart/2018/2/layout/IconLabelList"/>
    <dgm:cxn modelId="{988195A3-91E4-4FA3-9984-7B35B958F45F}" type="presParOf" srcId="{CEF0B48A-F60A-4FF9-B48F-F53999DCDDB0}" destId="{58A10024-EFBD-479D-AEBD-497A896609D3}" srcOrd="2" destOrd="0" presId="urn:microsoft.com/office/officeart/2018/2/layout/IconLabelList"/>
    <dgm:cxn modelId="{17FF75CC-10F2-4414-BB36-EB342FA78A24}" type="presParOf" srcId="{58A10024-EFBD-479D-AEBD-497A896609D3}" destId="{B9B04D61-67FC-4D3D-B780-CC5C210B3EEA}" srcOrd="0" destOrd="0" presId="urn:microsoft.com/office/officeart/2018/2/layout/IconLabelList"/>
    <dgm:cxn modelId="{F628FE92-7A90-45CE-8479-133FB26F2D13}" type="presParOf" srcId="{58A10024-EFBD-479D-AEBD-497A896609D3}" destId="{BBBCD5E6-2B12-4EE7-8696-96740961F7A2}" srcOrd="1" destOrd="0" presId="urn:microsoft.com/office/officeart/2018/2/layout/IconLabelList"/>
    <dgm:cxn modelId="{CEF023B1-8023-4B6F-9D76-AD6CAE1F2EE1}" type="presParOf" srcId="{58A10024-EFBD-479D-AEBD-497A896609D3}" destId="{C2BC0156-3A99-4C75-B9DB-EA57D8ABEA3D}"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3825868-456B-40AD-A43A-8F371B58A554}"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8C0DC85C-C14A-4AF9-B315-5660C5A68E76}">
      <dgm:prSet/>
      <dgm:spPr/>
      <dgm:t>
        <a:bodyPr/>
        <a:lstStyle/>
        <a:p>
          <a:r>
            <a:rPr lang="tr-TR"/>
            <a:t>Çevre-atık yönetimi, sıfır atık eğitimi</a:t>
          </a:r>
          <a:endParaRPr lang="en-US"/>
        </a:p>
      </dgm:t>
    </dgm:pt>
    <dgm:pt modelId="{07AC0607-8F2C-49C6-85F9-E9ED5C0EF3A7}" type="parTrans" cxnId="{E95F8374-D784-44A4-AFA7-F08BDD655DB5}">
      <dgm:prSet/>
      <dgm:spPr/>
      <dgm:t>
        <a:bodyPr/>
        <a:lstStyle/>
        <a:p>
          <a:endParaRPr lang="en-US"/>
        </a:p>
      </dgm:t>
    </dgm:pt>
    <dgm:pt modelId="{39CDC753-C1C1-4A29-A7AE-46DEE7AD66D5}" type="sibTrans" cxnId="{E95F8374-D784-44A4-AFA7-F08BDD655DB5}">
      <dgm:prSet/>
      <dgm:spPr/>
      <dgm:t>
        <a:bodyPr/>
        <a:lstStyle/>
        <a:p>
          <a:endParaRPr lang="en-US"/>
        </a:p>
      </dgm:t>
    </dgm:pt>
    <dgm:pt modelId="{691529D0-B1CB-410B-9FED-03E65B189A9D}">
      <dgm:prSet/>
      <dgm:spPr/>
      <dgm:t>
        <a:bodyPr/>
        <a:lstStyle/>
        <a:p>
          <a:r>
            <a:rPr lang="tr-TR"/>
            <a:t>Enerji verimliliği ve tasarruf tedbirleri</a:t>
          </a:r>
          <a:endParaRPr lang="en-US"/>
        </a:p>
      </dgm:t>
    </dgm:pt>
    <dgm:pt modelId="{F46DA0D2-8221-40CB-A3C7-4A819F6D5BA3}" type="parTrans" cxnId="{AFC5BBD6-34E7-414D-B0D3-677293B90575}">
      <dgm:prSet/>
      <dgm:spPr/>
      <dgm:t>
        <a:bodyPr/>
        <a:lstStyle/>
        <a:p>
          <a:endParaRPr lang="en-US"/>
        </a:p>
      </dgm:t>
    </dgm:pt>
    <dgm:pt modelId="{98099737-52E2-4172-BA89-410AED7B1D3E}" type="sibTrans" cxnId="{AFC5BBD6-34E7-414D-B0D3-677293B90575}">
      <dgm:prSet/>
      <dgm:spPr/>
      <dgm:t>
        <a:bodyPr/>
        <a:lstStyle/>
        <a:p>
          <a:endParaRPr lang="en-US"/>
        </a:p>
      </dgm:t>
    </dgm:pt>
    <dgm:pt modelId="{903EDBAF-58CF-44DA-BA8F-9994D2300C2C}">
      <dgm:prSet/>
      <dgm:spPr/>
      <dgm:t>
        <a:bodyPr/>
        <a:lstStyle/>
        <a:p>
          <a:r>
            <a:rPr lang="tr-TR"/>
            <a:t>Kimyasal kullanımı eğitimi</a:t>
          </a:r>
          <a:endParaRPr lang="en-US"/>
        </a:p>
      </dgm:t>
    </dgm:pt>
    <dgm:pt modelId="{CC76C152-1C3B-4C95-B77D-35234640E753}" type="parTrans" cxnId="{0B044B86-56BE-4BC2-8AAB-01B7BE610A47}">
      <dgm:prSet/>
      <dgm:spPr/>
      <dgm:t>
        <a:bodyPr/>
        <a:lstStyle/>
        <a:p>
          <a:endParaRPr lang="en-US"/>
        </a:p>
      </dgm:t>
    </dgm:pt>
    <dgm:pt modelId="{AAFF7BDD-4848-409A-9B51-136379C1D63B}" type="sibTrans" cxnId="{0B044B86-56BE-4BC2-8AAB-01B7BE610A47}">
      <dgm:prSet/>
      <dgm:spPr/>
      <dgm:t>
        <a:bodyPr/>
        <a:lstStyle/>
        <a:p>
          <a:endParaRPr lang="en-US"/>
        </a:p>
      </dgm:t>
    </dgm:pt>
    <dgm:pt modelId="{C676A8E3-0C03-46BE-8CC4-2ADFC9186572}">
      <dgm:prSet/>
      <dgm:spPr/>
      <dgm:t>
        <a:bodyPr/>
        <a:lstStyle/>
        <a:p>
          <a:r>
            <a:rPr lang="tr-TR"/>
            <a:t>Atık yağ eğitimi</a:t>
          </a:r>
          <a:endParaRPr lang="en-US"/>
        </a:p>
      </dgm:t>
    </dgm:pt>
    <dgm:pt modelId="{E1F08CDB-DF3E-4C5E-AA87-EDBBEDA367E6}" type="parTrans" cxnId="{85320CC1-DA00-43BB-8044-4848122657BB}">
      <dgm:prSet/>
      <dgm:spPr/>
      <dgm:t>
        <a:bodyPr/>
        <a:lstStyle/>
        <a:p>
          <a:endParaRPr lang="en-US"/>
        </a:p>
      </dgm:t>
    </dgm:pt>
    <dgm:pt modelId="{0660D439-3C99-4D77-BDE1-182952109895}" type="sibTrans" cxnId="{85320CC1-DA00-43BB-8044-4848122657BB}">
      <dgm:prSet/>
      <dgm:spPr/>
      <dgm:t>
        <a:bodyPr/>
        <a:lstStyle/>
        <a:p>
          <a:endParaRPr lang="en-US"/>
        </a:p>
      </dgm:t>
    </dgm:pt>
    <dgm:pt modelId="{11D3B639-A85E-4F4E-8A1B-13032969916F}">
      <dgm:prSet/>
      <dgm:spPr/>
      <dgm:t>
        <a:bodyPr/>
        <a:lstStyle/>
        <a:p>
          <a:r>
            <a:rPr lang="tr-TR"/>
            <a:t>Suyun önemi - su tasarruf yöntemleri</a:t>
          </a:r>
          <a:endParaRPr lang="en-US"/>
        </a:p>
      </dgm:t>
    </dgm:pt>
    <dgm:pt modelId="{E6B12720-8F11-49B8-A3DA-156CC9D36717}" type="parTrans" cxnId="{0D9F3BDE-13A4-49BD-A6CE-EF5E596B39F0}">
      <dgm:prSet/>
      <dgm:spPr/>
      <dgm:t>
        <a:bodyPr/>
        <a:lstStyle/>
        <a:p>
          <a:endParaRPr lang="en-US"/>
        </a:p>
      </dgm:t>
    </dgm:pt>
    <dgm:pt modelId="{AB6B1212-2C42-4DAD-A3A0-432534BE87A3}" type="sibTrans" cxnId="{0D9F3BDE-13A4-49BD-A6CE-EF5E596B39F0}">
      <dgm:prSet/>
      <dgm:spPr/>
      <dgm:t>
        <a:bodyPr/>
        <a:lstStyle/>
        <a:p>
          <a:endParaRPr lang="en-US"/>
        </a:p>
      </dgm:t>
    </dgm:pt>
    <dgm:pt modelId="{9E4E54F0-2E64-4388-A93C-5C5778490187}">
      <dgm:prSet/>
      <dgm:spPr/>
      <dgm:t>
        <a:bodyPr/>
        <a:lstStyle/>
        <a:p>
          <a:r>
            <a:rPr lang="tr-TR"/>
            <a:t>İlaçlama eğitimi</a:t>
          </a:r>
          <a:endParaRPr lang="en-US"/>
        </a:p>
      </dgm:t>
    </dgm:pt>
    <dgm:pt modelId="{44C47FBE-6D7F-4DE3-B3D8-28651E1EE788}" type="parTrans" cxnId="{0BD6ABAA-66E9-45FE-9F65-E0DE0D44C7C8}">
      <dgm:prSet/>
      <dgm:spPr/>
      <dgm:t>
        <a:bodyPr/>
        <a:lstStyle/>
        <a:p>
          <a:endParaRPr lang="en-US"/>
        </a:p>
      </dgm:t>
    </dgm:pt>
    <dgm:pt modelId="{8531F9F8-55EA-4136-8ECB-776ED2879320}" type="sibTrans" cxnId="{0BD6ABAA-66E9-45FE-9F65-E0DE0D44C7C8}">
      <dgm:prSet/>
      <dgm:spPr/>
      <dgm:t>
        <a:bodyPr/>
        <a:lstStyle/>
        <a:p>
          <a:endParaRPr lang="en-US"/>
        </a:p>
      </dgm:t>
    </dgm:pt>
    <dgm:pt modelId="{775576D8-2BB9-4B5E-8DAF-20790F7C9127}">
      <dgm:prSet/>
      <dgm:spPr/>
      <dgm:t>
        <a:bodyPr/>
        <a:lstStyle/>
        <a:p>
          <a:r>
            <a:rPr lang="tr-TR"/>
            <a:t>Çevre kirliliği müdahale ekibi eğitimi</a:t>
          </a:r>
          <a:endParaRPr lang="en-US"/>
        </a:p>
      </dgm:t>
    </dgm:pt>
    <dgm:pt modelId="{3DABBDD5-26E5-4EF1-BA76-182613F1BA88}" type="parTrans" cxnId="{E7822225-9906-4859-895E-0ED343A74CF2}">
      <dgm:prSet/>
      <dgm:spPr/>
      <dgm:t>
        <a:bodyPr/>
        <a:lstStyle/>
        <a:p>
          <a:endParaRPr lang="en-US"/>
        </a:p>
      </dgm:t>
    </dgm:pt>
    <dgm:pt modelId="{BC16DC9A-EC5F-4808-8690-7A8B8C4D7E8A}" type="sibTrans" cxnId="{E7822225-9906-4859-895E-0ED343A74CF2}">
      <dgm:prSet/>
      <dgm:spPr/>
      <dgm:t>
        <a:bodyPr/>
        <a:lstStyle/>
        <a:p>
          <a:endParaRPr lang="en-US"/>
        </a:p>
      </dgm:t>
    </dgm:pt>
    <dgm:pt modelId="{A21E15EE-87A9-4BAE-BABF-B19989F77EE1}">
      <dgm:prSet/>
      <dgm:spPr/>
      <dgm:t>
        <a:bodyPr/>
        <a:lstStyle/>
        <a:p>
          <a:r>
            <a:rPr lang="tr-TR"/>
            <a:t>Enerji verimliliği ve tasarruf tedbirleri eğitimi</a:t>
          </a:r>
          <a:endParaRPr lang="en-US"/>
        </a:p>
      </dgm:t>
    </dgm:pt>
    <dgm:pt modelId="{9FC65243-6BF4-4015-987C-ADB49D178642}" type="parTrans" cxnId="{1229AA42-CC13-43CF-92CA-952778D2717D}">
      <dgm:prSet/>
      <dgm:spPr/>
      <dgm:t>
        <a:bodyPr/>
        <a:lstStyle/>
        <a:p>
          <a:endParaRPr lang="en-US"/>
        </a:p>
      </dgm:t>
    </dgm:pt>
    <dgm:pt modelId="{BE446875-D71F-4A73-AFDA-89F9EBE477A8}" type="sibTrans" cxnId="{1229AA42-CC13-43CF-92CA-952778D2717D}">
      <dgm:prSet/>
      <dgm:spPr/>
      <dgm:t>
        <a:bodyPr/>
        <a:lstStyle/>
        <a:p>
          <a:endParaRPr lang="en-US"/>
        </a:p>
      </dgm:t>
    </dgm:pt>
    <dgm:pt modelId="{F2F3B89C-E4FA-4E70-8DD2-5994DA96D2AD}">
      <dgm:prSet/>
      <dgm:spPr/>
      <dgm:t>
        <a:bodyPr/>
        <a:lstStyle/>
        <a:p>
          <a:r>
            <a:rPr lang="tr-TR"/>
            <a:t>Otellerde karbon ayak izi eğitimi</a:t>
          </a:r>
          <a:endParaRPr lang="en-US"/>
        </a:p>
      </dgm:t>
    </dgm:pt>
    <dgm:pt modelId="{6FD2399D-AAB5-4CB0-857F-DEFE807A1D4A}" type="parTrans" cxnId="{763C54E5-5B6C-4241-9E4B-409D9ABA38E0}">
      <dgm:prSet/>
      <dgm:spPr/>
      <dgm:t>
        <a:bodyPr/>
        <a:lstStyle/>
        <a:p>
          <a:endParaRPr lang="en-US"/>
        </a:p>
      </dgm:t>
    </dgm:pt>
    <dgm:pt modelId="{9717B262-7738-4FA0-A563-EFAB953F2B55}" type="sibTrans" cxnId="{763C54E5-5B6C-4241-9E4B-409D9ABA38E0}">
      <dgm:prSet/>
      <dgm:spPr/>
      <dgm:t>
        <a:bodyPr/>
        <a:lstStyle/>
        <a:p>
          <a:endParaRPr lang="en-US"/>
        </a:p>
      </dgm:t>
    </dgm:pt>
    <dgm:pt modelId="{34905B7A-D154-483A-BDAC-6161CF96735C}">
      <dgm:prSet/>
      <dgm:spPr/>
      <dgm:t>
        <a:bodyPr/>
        <a:lstStyle/>
        <a:p>
          <a:r>
            <a:rPr lang="tr-TR" i="1"/>
            <a:t>Caretta caretta</a:t>
          </a:r>
          <a:r>
            <a:rPr lang="tr-TR"/>
            <a:t>’lar hakkında bilgilendirme eğitimi</a:t>
          </a:r>
          <a:endParaRPr lang="en-US"/>
        </a:p>
      </dgm:t>
    </dgm:pt>
    <dgm:pt modelId="{8125EBC0-103F-40AD-AD6C-B7A1A5040F02}" type="parTrans" cxnId="{72377A87-7CD1-4FA0-B59C-7F885C329F07}">
      <dgm:prSet/>
      <dgm:spPr/>
      <dgm:t>
        <a:bodyPr/>
        <a:lstStyle/>
        <a:p>
          <a:endParaRPr lang="en-US"/>
        </a:p>
      </dgm:t>
    </dgm:pt>
    <dgm:pt modelId="{C3DD66D0-9819-4143-85A2-205F50F1ADD9}" type="sibTrans" cxnId="{72377A87-7CD1-4FA0-B59C-7F885C329F07}">
      <dgm:prSet/>
      <dgm:spPr/>
      <dgm:t>
        <a:bodyPr/>
        <a:lstStyle/>
        <a:p>
          <a:endParaRPr lang="en-US"/>
        </a:p>
      </dgm:t>
    </dgm:pt>
    <dgm:pt modelId="{E140ED3B-725D-4CF0-A955-69FD994A2AD1}" type="pres">
      <dgm:prSet presAssocID="{23825868-456B-40AD-A43A-8F371B58A554}" presName="diagram" presStyleCnt="0">
        <dgm:presLayoutVars>
          <dgm:dir/>
          <dgm:resizeHandles val="exact"/>
        </dgm:presLayoutVars>
      </dgm:prSet>
      <dgm:spPr/>
      <dgm:t>
        <a:bodyPr/>
        <a:lstStyle/>
        <a:p>
          <a:endParaRPr lang="tr-TR"/>
        </a:p>
      </dgm:t>
    </dgm:pt>
    <dgm:pt modelId="{F60F9686-E827-4DCF-9337-E406E2C2665B}" type="pres">
      <dgm:prSet presAssocID="{8C0DC85C-C14A-4AF9-B315-5660C5A68E76}" presName="node" presStyleLbl="node1" presStyleIdx="0" presStyleCnt="10">
        <dgm:presLayoutVars>
          <dgm:bulletEnabled val="1"/>
        </dgm:presLayoutVars>
      </dgm:prSet>
      <dgm:spPr/>
      <dgm:t>
        <a:bodyPr/>
        <a:lstStyle/>
        <a:p>
          <a:endParaRPr lang="tr-TR"/>
        </a:p>
      </dgm:t>
    </dgm:pt>
    <dgm:pt modelId="{866F6963-F6D0-417F-829F-641EFBF69D39}" type="pres">
      <dgm:prSet presAssocID="{39CDC753-C1C1-4A29-A7AE-46DEE7AD66D5}" presName="sibTrans" presStyleCnt="0"/>
      <dgm:spPr/>
    </dgm:pt>
    <dgm:pt modelId="{3DA8C6BA-E34C-427D-972B-9CA34DC81C9F}" type="pres">
      <dgm:prSet presAssocID="{691529D0-B1CB-410B-9FED-03E65B189A9D}" presName="node" presStyleLbl="node1" presStyleIdx="1" presStyleCnt="10">
        <dgm:presLayoutVars>
          <dgm:bulletEnabled val="1"/>
        </dgm:presLayoutVars>
      </dgm:prSet>
      <dgm:spPr/>
      <dgm:t>
        <a:bodyPr/>
        <a:lstStyle/>
        <a:p>
          <a:endParaRPr lang="tr-TR"/>
        </a:p>
      </dgm:t>
    </dgm:pt>
    <dgm:pt modelId="{13D984CA-51CE-4DB2-9500-F3339C55394D}" type="pres">
      <dgm:prSet presAssocID="{98099737-52E2-4172-BA89-410AED7B1D3E}" presName="sibTrans" presStyleCnt="0"/>
      <dgm:spPr/>
    </dgm:pt>
    <dgm:pt modelId="{51E9148A-58B4-4373-A566-DBD81654D912}" type="pres">
      <dgm:prSet presAssocID="{903EDBAF-58CF-44DA-BA8F-9994D2300C2C}" presName="node" presStyleLbl="node1" presStyleIdx="2" presStyleCnt="10">
        <dgm:presLayoutVars>
          <dgm:bulletEnabled val="1"/>
        </dgm:presLayoutVars>
      </dgm:prSet>
      <dgm:spPr/>
      <dgm:t>
        <a:bodyPr/>
        <a:lstStyle/>
        <a:p>
          <a:endParaRPr lang="tr-TR"/>
        </a:p>
      </dgm:t>
    </dgm:pt>
    <dgm:pt modelId="{53ACF5C5-312E-4078-BD9A-7999A420E419}" type="pres">
      <dgm:prSet presAssocID="{AAFF7BDD-4848-409A-9B51-136379C1D63B}" presName="sibTrans" presStyleCnt="0"/>
      <dgm:spPr/>
    </dgm:pt>
    <dgm:pt modelId="{04A93CF0-1FF2-4953-A2E2-4674BA55C996}" type="pres">
      <dgm:prSet presAssocID="{C676A8E3-0C03-46BE-8CC4-2ADFC9186572}" presName="node" presStyleLbl="node1" presStyleIdx="3" presStyleCnt="10">
        <dgm:presLayoutVars>
          <dgm:bulletEnabled val="1"/>
        </dgm:presLayoutVars>
      </dgm:prSet>
      <dgm:spPr/>
      <dgm:t>
        <a:bodyPr/>
        <a:lstStyle/>
        <a:p>
          <a:endParaRPr lang="tr-TR"/>
        </a:p>
      </dgm:t>
    </dgm:pt>
    <dgm:pt modelId="{9C1E6CFA-92F9-4992-9DA0-02E81EF03696}" type="pres">
      <dgm:prSet presAssocID="{0660D439-3C99-4D77-BDE1-182952109895}" presName="sibTrans" presStyleCnt="0"/>
      <dgm:spPr/>
    </dgm:pt>
    <dgm:pt modelId="{AC49F7F4-69CE-4196-B505-3B9DFED7C727}" type="pres">
      <dgm:prSet presAssocID="{11D3B639-A85E-4F4E-8A1B-13032969916F}" presName="node" presStyleLbl="node1" presStyleIdx="4" presStyleCnt="10">
        <dgm:presLayoutVars>
          <dgm:bulletEnabled val="1"/>
        </dgm:presLayoutVars>
      </dgm:prSet>
      <dgm:spPr/>
      <dgm:t>
        <a:bodyPr/>
        <a:lstStyle/>
        <a:p>
          <a:endParaRPr lang="tr-TR"/>
        </a:p>
      </dgm:t>
    </dgm:pt>
    <dgm:pt modelId="{96105741-79BD-4D25-BDBA-37FA61371499}" type="pres">
      <dgm:prSet presAssocID="{AB6B1212-2C42-4DAD-A3A0-432534BE87A3}" presName="sibTrans" presStyleCnt="0"/>
      <dgm:spPr/>
    </dgm:pt>
    <dgm:pt modelId="{F151C88D-A730-4886-86FB-57882F1863FE}" type="pres">
      <dgm:prSet presAssocID="{9E4E54F0-2E64-4388-A93C-5C5778490187}" presName="node" presStyleLbl="node1" presStyleIdx="5" presStyleCnt="10">
        <dgm:presLayoutVars>
          <dgm:bulletEnabled val="1"/>
        </dgm:presLayoutVars>
      </dgm:prSet>
      <dgm:spPr/>
      <dgm:t>
        <a:bodyPr/>
        <a:lstStyle/>
        <a:p>
          <a:endParaRPr lang="tr-TR"/>
        </a:p>
      </dgm:t>
    </dgm:pt>
    <dgm:pt modelId="{090EC1AF-9472-4186-ACDE-66CF4B200129}" type="pres">
      <dgm:prSet presAssocID="{8531F9F8-55EA-4136-8ECB-776ED2879320}" presName="sibTrans" presStyleCnt="0"/>
      <dgm:spPr/>
    </dgm:pt>
    <dgm:pt modelId="{FC666786-13DF-4922-87C3-9246D8733154}" type="pres">
      <dgm:prSet presAssocID="{775576D8-2BB9-4B5E-8DAF-20790F7C9127}" presName="node" presStyleLbl="node1" presStyleIdx="6" presStyleCnt="10">
        <dgm:presLayoutVars>
          <dgm:bulletEnabled val="1"/>
        </dgm:presLayoutVars>
      </dgm:prSet>
      <dgm:spPr/>
      <dgm:t>
        <a:bodyPr/>
        <a:lstStyle/>
        <a:p>
          <a:endParaRPr lang="tr-TR"/>
        </a:p>
      </dgm:t>
    </dgm:pt>
    <dgm:pt modelId="{50776CD1-B6EB-42CE-9904-8C3B9806862D}" type="pres">
      <dgm:prSet presAssocID="{BC16DC9A-EC5F-4808-8690-7A8B8C4D7E8A}" presName="sibTrans" presStyleCnt="0"/>
      <dgm:spPr/>
    </dgm:pt>
    <dgm:pt modelId="{BE5603C7-3CA2-48AB-BFB9-8FDB20A278FF}" type="pres">
      <dgm:prSet presAssocID="{A21E15EE-87A9-4BAE-BABF-B19989F77EE1}" presName="node" presStyleLbl="node1" presStyleIdx="7" presStyleCnt="10">
        <dgm:presLayoutVars>
          <dgm:bulletEnabled val="1"/>
        </dgm:presLayoutVars>
      </dgm:prSet>
      <dgm:spPr/>
      <dgm:t>
        <a:bodyPr/>
        <a:lstStyle/>
        <a:p>
          <a:endParaRPr lang="tr-TR"/>
        </a:p>
      </dgm:t>
    </dgm:pt>
    <dgm:pt modelId="{AD99FE98-B4EA-427E-A45F-F7B7D66D8B5E}" type="pres">
      <dgm:prSet presAssocID="{BE446875-D71F-4A73-AFDA-89F9EBE477A8}" presName="sibTrans" presStyleCnt="0"/>
      <dgm:spPr/>
    </dgm:pt>
    <dgm:pt modelId="{A3819E7F-37B7-4A53-926D-667CB8F3A8E5}" type="pres">
      <dgm:prSet presAssocID="{F2F3B89C-E4FA-4E70-8DD2-5994DA96D2AD}" presName="node" presStyleLbl="node1" presStyleIdx="8" presStyleCnt="10">
        <dgm:presLayoutVars>
          <dgm:bulletEnabled val="1"/>
        </dgm:presLayoutVars>
      </dgm:prSet>
      <dgm:spPr/>
      <dgm:t>
        <a:bodyPr/>
        <a:lstStyle/>
        <a:p>
          <a:endParaRPr lang="tr-TR"/>
        </a:p>
      </dgm:t>
    </dgm:pt>
    <dgm:pt modelId="{A2527435-FD29-4289-BC14-1B5614E1741D}" type="pres">
      <dgm:prSet presAssocID="{9717B262-7738-4FA0-A563-EFAB953F2B55}" presName="sibTrans" presStyleCnt="0"/>
      <dgm:spPr/>
    </dgm:pt>
    <dgm:pt modelId="{B7E16611-92DC-46A9-A17B-E418B68763FA}" type="pres">
      <dgm:prSet presAssocID="{34905B7A-D154-483A-BDAC-6161CF96735C}" presName="node" presStyleLbl="node1" presStyleIdx="9" presStyleCnt="10">
        <dgm:presLayoutVars>
          <dgm:bulletEnabled val="1"/>
        </dgm:presLayoutVars>
      </dgm:prSet>
      <dgm:spPr/>
      <dgm:t>
        <a:bodyPr/>
        <a:lstStyle/>
        <a:p>
          <a:endParaRPr lang="tr-TR"/>
        </a:p>
      </dgm:t>
    </dgm:pt>
  </dgm:ptLst>
  <dgm:cxnLst>
    <dgm:cxn modelId="{04AB6C7C-4101-4CB5-BB1A-641D3EBE3695}" type="presOf" srcId="{34905B7A-D154-483A-BDAC-6161CF96735C}" destId="{B7E16611-92DC-46A9-A17B-E418B68763FA}" srcOrd="0" destOrd="0" presId="urn:microsoft.com/office/officeart/2005/8/layout/default"/>
    <dgm:cxn modelId="{763C54E5-5B6C-4241-9E4B-409D9ABA38E0}" srcId="{23825868-456B-40AD-A43A-8F371B58A554}" destId="{F2F3B89C-E4FA-4E70-8DD2-5994DA96D2AD}" srcOrd="8" destOrd="0" parTransId="{6FD2399D-AAB5-4CB0-857F-DEFE807A1D4A}" sibTransId="{9717B262-7738-4FA0-A563-EFAB953F2B55}"/>
    <dgm:cxn modelId="{0DF1CFC9-8F0B-4984-9F4D-07F0E3416EFB}" type="presOf" srcId="{9E4E54F0-2E64-4388-A93C-5C5778490187}" destId="{F151C88D-A730-4886-86FB-57882F1863FE}" srcOrd="0" destOrd="0" presId="urn:microsoft.com/office/officeart/2005/8/layout/default"/>
    <dgm:cxn modelId="{AFC5BBD6-34E7-414D-B0D3-677293B90575}" srcId="{23825868-456B-40AD-A43A-8F371B58A554}" destId="{691529D0-B1CB-410B-9FED-03E65B189A9D}" srcOrd="1" destOrd="0" parTransId="{F46DA0D2-8221-40CB-A3C7-4A819F6D5BA3}" sibTransId="{98099737-52E2-4172-BA89-410AED7B1D3E}"/>
    <dgm:cxn modelId="{E95F8374-D784-44A4-AFA7-F08BDD655DB5}" srcId="{23825868-456B-40AD-A43A-8F371B58A554}" destId="{8C0DC85C-C14A-4AF9-B315-5660C5A68E76}" srcOrd="0" destOrd="0" parTransId="{07AC0607-8F2C-49C6-85F9-E9ED5C0EF3A7}" sibTransId="{39CDC753-C1C1-4A29-A7AE-46DEE7AD66D5}"/>
    <dgm:cxn modelId="{1229AA42-CC13-43CF-92CA-952778D2717D}" srcId="{23825868-456B-40AD-A43A-8F371B58A554}" destId="{A21E15EE-87A9-4BAE-BABF-B19989F77EE1}" srcOrd="7" destOrd="0" parTransId="{9FC65243-6BF4-4015-987C-ADB49D178642}" sibTransId="{BE446875-D71F-4A73-AFDA-89F9EBE477A8}"/>
    <dgm:cxn modelId="{965D7F0B-A76B-474B-9DDB-E57D2BC00665}" type="presOf" srcId="{903EDBAF-58CF-44DA-BA8F-9994D2300C2C}" destId="{51E9148A-58B4-4373-A566-DBD81654D912}" srcOrd="0" destOrd="0" presId="urn:microsoft.com/office/officeart/2005/8/layout/default"/>
    <dgm:cxn modelId="{40959DEE-68AD-4634-9ACE-9EE0A0DCFEDC}" type="presOf" srcId="{F2F3B89C-E4FA-4E70-8DD2-5994DA96D2AD}" destId="{A3819E7F-37B7-4A53-926D-667CB8F3A8E5}" srcOrd="0" destOrd="0" presId="urn:microsoft.com/office/officeart/2005/8/layout/default"/>
    <dgm:cxn modelId="{72377A87-7CD1-4FA0-B59C-7F885C329F07}" srcId="{23825868-456B-40AD-A43A-8F371B58A554}" destId="{34905B7A-D154-483A-BDAC-6161CF96735C}" srcOrd="9" destOrd="0" parTransId="{8125EBC0-103F-40AD-AD6C-B7A1A5040F02}" sibTransId="{C3DD66D0-9819-4143-85A2-205F50F1ADD9}"/>
    <dgm:cxn modelId="{E7822225-9906-4859-895E-0ED343A74CF2}" srcId="{23825868-456B-40AD-A43A-8F371B58A554}" destId="{775576D8-2BB9-4B5E-8DAF-20790F7C9127}" srcOrd="6" destOrd="0" parTransId="{3DABBDD5-26E5-4EF1-BA76-182613F1BA88}" sibTransId="{BC16DC9A-EC5F-4808-8690-7A8B8C4D7E8A}"/>
    <dgm:cxn modelId="{64D71B63-89FF-4A10-8654-CE4150BFE083}" type="presOf" srcId="{8C0DC85C-C14A-4AF9-B315-5660C5A68E76}" destId="{F60F9686-E827-4DCF-9337-E406E2C2665B}" srcOrd="0" destOrd="0" presId="urn:microsoft.com/office/officeart/2005/8/layout/default"/>
    <dgm:cxn modelId="{79853358-807F-4CAC-9BA8-2F12B530AC8E}" type="presOf" srcId="{A21E15EE-87A9-4BAE-BABF-B19989F77EE1}" destId="{BE5603C7-3CA2-48AB-BFB9-8FDB20A278FF}" srcOrd="0" destOrd="0" presId="urn:microsoft.com/office/officeart/2005/8/layout/default"/>
    <dgm:cxn modelId="{0984343D-877B-4B3E-81A7-08A5BD18D5FE}" type="presOf" srcId="{11D3B639-A85E-4F4E-8A1B-13032969916F}" destId="{AC49F7F4-69CE-4196-B505-3B9DFED7C727}" srcOrd="0" destOrd="0" presId="urn:microsoft.com/office/officeart/2005/8/layout/default"/>
    <dgm:cxn modelId="{AB8A3B93-A431-4639-BD2D-9AA26979DC2C}" type="presOf" srcId="{691529D0-B1CB-410B-9FED-03E65B189A9D}" destId="{3DA8C6BA-E34C-427D-972B-9CA34DC81C9F}" srcOrd="0" destOrd="0" presId="urn:microsoft.com/office/officeart/2005/8/layout/default"/>
    <dgm:cxn modelId="{723C540C-1792-4340-8A46-972CE0BD06B7}" type="presOf" srcId="{775576D8-2BB9-4B5E-8DAF-20790F7C9127}" destId="{FC666786-13DF-4922-87C3-9246D8733154}" srcOrd="0" destOrd="0" presId="urn:microsoft.com/office/officeart/2005/8/layout/default"/>
    <dgm:cxn modelId="{0D9F3BDE-13A4-49BD-A6CE-EF5E596B39F0}" srcId="{23825868-456B-40AD-A43A-8F371B58A554}" destId="{11D3B639-A85E-4F4E-8A1B-13032969916F}" srcOrd="4" destOrd="0" parTransId="{E6B12720-8F11-49B8-A3DA-156CC9D36717}" sibTransId="{AB6B1212-2C42-4DAD-A3A0-432534BE87A3}"/>
    <dgm:cxn modelId="{D949C36A-CFAA-4329-9D20-A4338E2B070B}" type="presOf" srcId="{23825868-456B-40AD-A43A-8F371B58A554}" destId="{E140ED3B-725D-4CF0-A955-69FD994A2AD1}" srcOrd="0" destOrd="0" presId="urn:microsoft.com/office/officeart/2005/8/layout/default"/>
    <dgm:cxn modelId="{85320CC1-DA00-43BB-8044-4848122657BB}" srcId="{23825868-456B-40AD-A43A-8F371B58A554}" destId="{C676A8E3-0C03-46BE-8CC4-2ADFC9186572}" srcOrd="3" destOrd="0" parTransId="{E1F08CDB-DF3E-4C5E-AA87-EDBBEDA367E6}" sibTransId="{0660D439-3C99-4D77-BDE1-182952109895}"/>
    <dgm:cxn modelId="{0BD6ABAA-66E9-45FE-9F65-E0DE0D44C7C8}" srcId="{23825868-456B-40AD-A43A-8F371B58A554}" destId="{9E4E54F0-2E64-4388-A93C-5C5778490187}" srcOrd="5" destOrd="0" parTransId="{44C47FBE-6D7F-4DE3-B3D8-28651E1EE788}" sibTransId="{8531F9F8-55EA-4136-8ECB-776ED2879320}"/>
    <dgm:cxn modelId="{129DA28A-04AA-4104-97B4-436FBAB654C6}" type="presOf" srcId="{C676A8E3-0C03-46BE-8CC4-2ADFC9186572}" destId="{04A93CF0-1FF2-4953-A2E2-4674BA55C996}" srcOrd="0" destOrd="0" presId="urn:microsoft.com/office/officeart/2005/8/layout/default"/>
    <dgm:cxn modelId="{0B044B86-56BE-4BC2-8AAB-01B7BE610A47}" srcId="{23825868-456B-40AD-A43A-8F371B58A554}" destId="{903EDBAF-58CF-44DA-BA8F-9994D2300C2C}" srcOrd="2" destOrd="0" parTransId="{CC76C152-1C3B-4C95-B77D-35234640E753}" sibTransId="{AAFF7BDD-4848-409A-9B51-136379C1D63B}"/>
    <dgm:cxn modelId="{448C0E0C-C7CC-4B1F-B759-11E773E9754D}" type="presParOf" srcId="{E140ED3B-725D-4CF0-A955-69FD994A2AD1}" destId="{F60F9686-E827-4DCF-9337-E406E2C2665B}" srcOrd="0" destOrd="0" presId="urn:microsoft.com/office/officeart/2005/8/layout/default"/>
    <dgm:cxn modelId="{03EAA328-2D63-4EB4-B9F3-F23088786DEB}" type="presParOf" srcId="{E140ED3B-725D-4CF0-A955-69FD994A2AD1}" destId="{866F6963-F6D0-417F-829F-641EFBF69D39}" srcOrd="1" destOrd="0" presId="urn:microsoft.com/office/officeart/2005/8/layout/default"/>
    <dgm:cxn modelId="{D35306DC-7039-4266-BFA8-B6D2036F2C1E}" type="presParOf" srcId="{E140ED3B-725D-4CF0-A955-69FD994A2AD1}" destId="{3DA8C6BA-E34C-427D-972B-9CA34DC81C9F}" srcOrd="2" destOrd="0" presId="urn:microsoft.com/office/officeart/2005/8/layout/default"/>
    <dgm:cxn modelId="{56039D6C-3FF7-4C3C-8C5B-30703B8FF5D4}" type="presParOf" srcId="{E140ED3B-725D-4CF0-A955-69FD994A2AD1}" destId="{13D984CA-51CE-4DB2-9500-F3339C55394D}" srcOrd="3" destOrd="0" presId="urn:microsoft.com/office/officeart/2005/8/layout/default"/>
    <dgm:cxn modelId="{FBC7ADE4-6F73-4942-A7E7-94C670E52A39}" type="presParOf" srcId="{E140ED3B-725D-4CF0-A955-69FD994A2AD1}" destId="{51E9148A-58B4-4373-A566-DBD81654D912}" srcOrd="4" destOrd="0" presId="urn:microsoft.com/office/officeart/2005/8/layout/default"/>
    <dgm:cxn modelId="{E388A061-99A0-4B91-A389-4D31B4E44227}" type="presParOf" srcId="{E140ED3B-725D-4CF0-A955-69FD994A2AD1}" destId="{53ACF5C5-312E-4078-BD9A-7999A420E419}" srcOrd="5" destOrd="0" presId="urn:microsoft.com/office/officeart/2005/8/layout/default"/>
    <dgm:cxn modelId="{EB3A4F06-4E95-42FD-BAAA-255D626E5024}" type="presParOf" srcId="{E140ED3B-725D-4CF0-A955-69FD994A2AD1}" destId="{04A93CF0-1FF2-4953-A2E2-4674BA55C996}" srcOrd="6" destOrd="0" presId="urn:microsoft.com/office/officeart/2005/8/layout/default"/>
    <dgm:cxn modelId="{0513B9B5-B974-4931-A642-683333234C11}" type="presParOf" srcId="{E140ED3B-725D-4CF0-A955-69FD994A2AD1}" destId="{9C1E6CFA-92F9-4992-9DA0-02E81EF03696}" srcOrd="7" destOrd="0" presId="urn:microsoft.com/office/officeart/2005/8/layout/default"/>
    <dgm:cxn modelId="{63CE6FDA-2A7E-4A5E-9E85-10CA52AEE8EE}" type="presParOf" srcId="{E140ED3B-725D-4CF0-A955-69FD994A2AD1}" destId="{AC49F7F4-69CE-4196-B505-3B9DFED7C727}" srcOrd="8" destOrd="0" presId="urn:microsoft.com/office/officeart/2005/8/layout/default"/>
    <dgm:cxn modelId="{4D8502F3-F89A-422C-8708-EED7D2D212C5}" type="presParOf" srcId="{E140ED3B-725D-4CF0-A955-69FD994A2AD1}" destId="{96105741-79BD-4D25-BDBA-37FA61371499}" srcOrd="9" destOrd="0" presId="urn:microsoft.com/office/officeart/2005/8/layout/default"/>
    <dgm:cxn modelId="{2017EAC3-B333-4E03-89F8-0FC280998699}" type="presParOf" srcId="{E140ED3B-725D-4CF0-A955-69FD994A2AD1}" destId="{F151C88D-A730-4886-86FB-57882F1863FE}" srcOrd="10" destOrd="0" presId="urn:microsoft.com/office/officeart/2005/8/layout/default"/>
    <dgm:cxn modelId="{C81B4E7E-159E-4E35-BE2F-82E2A55CB28B}" type="presParOf" srcId="{E140ED3B-725D-4CF0-A955-69FD994A2AD1}" destId="{090EC1AF-9472-4186-ACDE-66CF4B200129}" srcOrd="11" destOrd="0" presId="urn:microsoft.com/office/officeart/2005/8/layout/default"/>
    <dgm:cxn modelId="{A3A205BA-A417-40E8-94EE-159B201DF61D}" type="presParOf" srcId="{E140ED3B-725D-4CF0-A955-69FD994A2AD1}" destId="{FC666786-13DF-4922-87C3-9246D8733154}" srcOrd="12" destOrd="0" presId="urn:microsoft.com/office/officeart/2005/8/layout/default"/>
    <dgm:cxn modelId="{36D31602-7C81-4A6C-8279-3F0B6DF3355C}" type="presParOf" srcId="{E140ED3B-725D-4CF0-A955-69FD994A2AD1}" destId="{50776CD1-B6EB-42CE-9904-8C3B9806862D}" srcOrd="13" destOrd="0" presId="urn:microsoft.com/office/officeart/2005/8/layout/default"/>
    <dgm:cxn modelId="{7BC3B744-0A79-4710-A217-74CBF6035D50}" type="presParOf" srcId="{E140ED3B-725D-4CF0-A955-69FD994A2AD1}" destId="{BE5603C7-3CA2-48AB-BFB9-8FDB20A278FF}" srcOrd="14" destOrd="0" presId="urn:microsoft.com/office/officeart/2005/8/layout/default"/>
    <dgm:cxn modelId="{70F5044A-A3B6-4080-8C81-FE84FDFD70C0}" type="presParOf" srcId="{E140ED3B-725D-4CF0-A955-69FD994A2AD1}" destId="{AD99FE98-B4EA-427E-A45F-F7B7D66D8B5E}" srcOrd="15" destOrd="0" presId="urn:microsoft.com/office/officeart/2005/8/layout/default"/>
    <dgm:cxn modelId="{BB8E8052-27A9-4F66-A74D-3846292079BB}" type="presParOf" srcId="{E140ED3B-725D-4CF0-A955-69FD994A2AD1}" destId="{A3819E7F-37B7-4A53-926D-667CB8F3A8E5}" srcOrd="16" destOrd="0" presId="urn:microsoft.com/office/officeart/2005/8/layout/default"/>
    <dgm:cxn modelId="{ACCDD4F0-F7F0-4F77-8A77-C3D182627A66}" type="presParOf" srcId="{E140ED3B-725D-4CF0-A955-69FD994A2AD1}" destId="{A2527435-FD29-4289-BC14-1B5614E1741D}" srcOrd="17" destOrd="0" presId="urn:microsoft.com/office/officeart/2005/8/layout/default"/>
    <dgm:cxn modelId="{D9FAA49A-B7FF-4109-926A-BB593B4289E4}" type="presParOf" srcId="{E140ED3B-725D-4CF0-A955-69FD994A2AD1}" destId="{B7E16611-92DC-46A9-A17B-E418B68763FA}"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BEF0C2-1BC7-4A51-BC6F-AAD04A5A7E4B}">
      <dsp:nvSpPr>
        <dsp:cNvPr id="0" name=""/>
        <dsp:cNvSpPr/>
      </dsp:nvSpPr>
      <dsp:spPr>
        <a:xfrm>
          <a:off x="0" y="264151"/>
          <a:ext cx="1555493" cy="93329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tr-TR" sz="1700" kern="1200"/>
            <a:t>Misafirperverlik</a:t>
          </a:r>
          <a:endParaRPr lang="en-US" sz="1700" kern="1200"/>
        </a:p>
      </dsp:txBody>
      <dsp:txXfrm>
        <a:off x="0" y="264151"/>
        <a:ext cx="1555493" cy="933295"/>
      </dsp:txXfrm>
    </dsp:sp>
    <dsp:sp modelId="{0944B511-2BB5-4222-9549-30873DFE1786}">
      <dsp:nvSpPr>
        <dsp:cNvPr id="0" name=""/>
        <dsp:cNvSpPr/>
      </dsp:nvSpPr>
      <dsp:spPr>
        <a:xfrm>
          <a:off x="1711042" y="264151"/>
          <a:ext cx="1555493" cy="93329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tr-TR" sz="1700" kern="1200"/>
            <a:t>Ekip Çalışmasına Güvenen</a:t>
          </a:r>
          <a:endParaRPr lang="en-US" sz="1700" kern="1200"/>
        </a:p>
      </dsp:txBody>
      <dsp:txXfrm>
        <a:off x="1711042" y="264151"/>
        <a:ext cx="1555493" cy="933295"/>
      </dsp:txXfrm>
    </dsp:sp>
    <dsp:sp modelId="{F59BBB58-CD2D-4AFF-8266-9894C6A2D4C1}">
      <dsp:nvSpPr>
        <dsp:cNvPr id="0" name=""/>
        <dsp:cNvSpPr/>
      </dsp:nvSpPr>
      <dsp:spPr>
        <a:xfrm>
          <a:off x="3422084" y="264151"/>
          <a:ext cx="1555493" cy="93329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tr-TR" sz="1700" kern="1200"/>
            <a:t>İnsana ve Çevreye Saygılı</a:t>
          </a:r>
          <a:endParaRPr lang="en-US" sz="1700" kern="1200"/>
        </a:p>
      </dsp:txBody>
      <dsp:txXfrm>
        <a:off x="3422084" y="264151"/>
        <a:ext cx="1555493" cy="933295"/>
      </dsp:txXfrm>
    </dsp:sp>
    <dsp:sp modelId="{1779D42E-7ED2-4F2C-9CAB-F3049961CC07}">
      <dsp:nvSpPr>
        <dsp:cNvPr id="0" name=""/>
        <dsp:cNvSpPr/>
      </dsp:nvSpPr>
      <dsp:spPr>
        <a:xfrm>
          <a:off x="0" y="1352996"/>
          <a:ext cx="1555493" cy="93329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tr-TR" sz="1700" kern="1200"/>
            <a:t>Yasalara Uyan</a:t>
          </a:r>
          <a:endParaRPr lang="en-US" sz="1700" kern="1200"/>
        </a:p>
      </dsp:txBody>
      <dsp:txXfrm>
        <a:off x="0" y="1352996"/>
        <a:ext cx="1555493" cy="933295"/>
      </dsp:txXfrm>
    </dsp:sp>
    <dsp:sp modelId="{880A212F-0FD1-464B-BA7E-5FC0DBB59CFC}">
      <dsp:nvSpPr>
        <dsp:cNvPr id="0" name=""/>
        <dsp:cNvSpPr/>
      </dsp:nvSpPr>
      <dsp:spPr>
        <a:xfrm>
          <a:off x="1711042" y="1352996"/>
          <a:ext cx="1555493" cy="93329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tr-TR" sz="1700" kern="1200"/>
            <a:t>Güvenilirliğe ve Dürüstlüğe önem veren</a:t>
          </a:r>
          <a:endParaRPr lang="en-US" sz="1700" kern="1200"/>
        </a:p>
      </dsp:txBody>
      <dsp:txXfrm>
        <a:off x="1711042" y="1352996"/>
        <a:ext cx="1555493" cy="933295"/>
      </dsp:txXfrm>
    </dsp:sp>
    <dsp:sp modelId="{7CE83E47-AE33-4284-8E7C-6B0747E37187}">
      <dsp:nvSpPr>
        <dsp:cNvPr id="0" name=""/>
        <dsp:cNvSpPr/>
      </dsp:nvSpPr>
      <dsp:spPr>
        <a:xfrm>
          <a:off x="3422084" y="1352996"/>
          <a:ext cx="1555493" cy="93329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tr-TR" sz="1700" kern="1200"/>
            <a:t>Yeniliğe açık</a:t>
          </a:r>
          <a:endParaRPr lang="en-US" sz="1700" kern="1200"/>
        </a:p>
      </dsp:txBody>
      <dsp:txXfrm>
        <a:off x="3422084" y="1352996"/>
        <a:ext cx="1555493" cy="933295"/>
      </dsp:txXfrm>
    </dsp:sp>
    <dsp:sp modelId="{32652925-B3EF-4159-BDEC-D5810F3154A2}">
      <dsp:nvSpPr>
        <dsp:cNvPr id="0" name=""/>
        <dsp:cNvSpPr/>
      </dsp:nvSpPr>
      <dsp:spPr>
        <a:xfrm>
          <a:off x="855521" y="2441841"/>
          <a:ext cx="1555493" cy="93329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tr-TR" sz="1700" kern="1200"/>
            <a:t>Eğitimlerle sürekli kendini geliştiren</a:t>
          </a:r>
          <a:endParaRPr lang="en-US" sz="1700" kern="1200"/>
        </a:p>
      </dsp:txBody>
      <dsp:txXfrm>
        <a:off x="855521" y="2441841"/>
        <a:ext cx="1555493" cy="933295"/>
      </dsp:txXfrm>
    </dsp:sp>
    <dsp:sp modelId="{A1EF2370-2689-42AD-8181-83E0563E2281}">
      <dsp:nvSpPr>
        <dsp:cNvPr id="0" name=""/>
        <dsp:cNvSpPr/>
      </dsp:nvSpPr>
      <dsp:spPr>
        <a:xfrm>
          <a:off x="2566563" y="2441841"/>
          <a:ext cx="1555493" cy="93329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tr-TR" sz="1700" kern="1200"/>
            <a:t>Sürdürülebilirlik</a:t>
          </a:r>
          <a:endParaRPr lang="en-US" sz="1700" kern="1200"/>
        </a:p>
      </dsp:txBody>
      <dsp:txXfrm>
        <a:off x="2566563" y="2441841"/>
        <a:ext cx="1555493" cy="93329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539A22-A5A2-43F5-A25D-8EA11A90A84C}">
      <dsp:nvSpPr>
        <dsp:cNvPr id="0" name=""/>
        <dsp:cNvSpPr/>
      </dsp:nvSpPr>
      <dsp:spPr>
        <a:xfrm>
          <a:off x="0" y="68183"/>
          <a:ext cx="6263640" cy="12729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tr-TR" sz="3200" kern="1200"/>
            <a:t>Doğum gününde 1 adet pasta otel mutfağımızda üretim yapılmaktadır. </a:t>
          </a:r>
          <a:endParaRPr lang="en-US" sz="3200" kern="1200"/>
        </a:p>
      </dsp:txBody>
      <dsp:txXfrm>
        <a:off x="62141" y="130324"/>
        <a:ext cx="6139358" cy="1148678"/>
      </dsp:txXfrm>
    </dsp:sp>
    <dsp:sp modelId="{8B080D13-C82F-4E97-AE74-3E42CA1284C6}">
      <dsp:nvSpPr>
        <dsp:cNvPr id="0" name=""/>
        <dsp:cNvSpPr/>
      </dsp:nvSpPr>
      <dsp:spPr>
        <a:xfrm>
          <a:off x="0" y="1433303"/>
          <a:ext cx="6263640" cy="1272960"/>
        </a:xfrm>
        <a:prstGeom prst="roundRect">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tr-TR" sz="3200" kern="1200" dirty="0"/>
            <a:t>Personellerimize mesleki, </a:t>
          </a:r>
          <a:r>
            <a:rPr lang="tr-TR" sz="3200" kern="1200" dirty="0" smtClean="0"/>
            <a:t>ve </a:t>
          </a:r>
          <a:r>
            <a:rPr lang="tr-TR" sz="3200" kern="1200" dirty="0"/>
            <a:t>yabancı dil eğitimleri verilmektedir.</a:t>
          </a:r>
          <a:endParaRPr lang="en-US" sz="3200" kern="1200" dirty="0"/>
        </a:p>
      </dsp:txBody>
      <dsp:txXfrm>
        <a:off x="62141" y="1495444"/>
        <a:ext cx="6139358" cy="1148678"/>
      </dsp:txXfrm>
    </dsp:sp>
    <dsp:sp modelId="{F858ACD0-6ED7-4952-9F68-C80CEB695E47}">
      <dsp:nvSpPr>
        <dsp:cNvPr id="0" name=""/>
        <dsp:cNvSpPr/>
      </dsp:nvSpPr>
      <dsp:spPr>
        <a:xfrm>
          <a:off x="0" y="2798423"/>
          <a:ext cx="6263640" cy="1272960"/>
        </a:xfrm>
        <a:prstGeom prst="roundRect">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tr-TR" sz="3200" kern="1200"/>
            <a:t>Milli bayramlarımızı kutlama yapılmaktadır.</a:t>
          </a:r>
          <a:endParaRPr lang="en-US" sz="3200" kern="1200"/>
        </a:p>
      </dsp:txBody>
      <dsp:txXfrm>
        <a:off x="62141" y="2860564"/>
        <a:ext cx="6139358" cy="1148678"/>
      </dsp:txXfrm>
    </dsp:sp>
    <dsp:sp modelId="{806B3CE1-B7A2-4DA2-8E3A-C9758E31E46D}">
      <dsp:nvSpPr>
        <dsp:cNvPr id="0" name=""/>
        <dsp:cNvSpPr/>
      </dsp:nvSpPr>
      <dsp:spPr>
        <a:xfrm>
          <a:off x="0" y="4163544"/>
          <a:ext cx="6263640" cy="1272960"/>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tr-TR" sz="3200" kern="1200" dirty="0"/>
            <a:t>Ayın personellerine </a:t>
          </a:r>
          <a:r>
            <a:rPr lang="tr-TR" sz="3200" kern="1200" dirty="0" smtClean="0"/>
            <a:t>kitap</a:t>
          </a:r>
          <a:r>
            <a:rPr lang="tr-TR" sz="3200" kern="1200" dirty="0"/>
            <a:t>, kupa vb. hediyeler verilmektedir.</a:t>
          </a:r>
          <a:endParaRPr lang="en-US" sz="3200" kern="1200" dirty="0"/>
        </a:p>
      </dsp:txBody>
      <dsp:txXfrm>
        <a:off x="62141" y="4225685"/>
        <a:ext cx="6139358" cy="114867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2B2D17-C387-4C96-B504-0E08CBEF361E}">
      <dsp:nvSpPr>
        <dsp:cNvPr id="0" name=""/>
        <dsp:cNvSpPr/>
      </dsp:nvSpPr>
      <dsp:spPr>
        <a:xfrm>
          <a:off x="0" y="131335"/>
          <a:ext cx="6263640" cy="100693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a:t>Kirlilik ile ilgili risklere ve acil durumlara hazırlıklıyız; çevresel yasal düzenlemelere uyuyoruz.</a:t>
          </a:r>
          <a:r>
            <a:rPr lang="tr-TR" sz="1800" kern="1200">
              <a:latin typeface="Calibri Light" panose="020F0302020204030204"/>
            </a:rPr>
            <a:t> </a:t>
          </a:r>
          <a:endParaRPr lang="en-US" sz="1800" kern="1200"/>
        </a:p>
      </dsp:txBody>
      <dsp:txXfrm>
        <a:off x="49154" y="180489"/>
        <a:ext cx="6165332" cy="908623"/>
      </dsp:txXfrm>
    </dsp:sp>
    <dsp:sp modelId="{BA416F4C-84B9-4542-9827-B9589867D646}">
      <dsp:nvSpPr>
        <dsp:cNvPr id="0" name=""/>
        <dsp:cNvSpPr/>
      </dsp:nvSpPr>
      <dsp:spPr>
        <a:xfrm>
          <a:off x="0" y="1190107"/>
          <a:ext cx="6263640" cy="1006931"/>
        </a:xfrm>
        <a:prstGeom prst="roundRect">
          <a:avLst/>
        </a:prstGeom>
        <a:solidFill>
          <a:schemeClr val="accent5">
            <a:hueOff val="-1838336"/>
            <a:satOff val="-2557"/>
            <a:lumOff val="-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a:t>Atık ayrıştırma ve atık miktarlarının azaltılması, doğal kaynakların verimli kullanılması vb. faaliyetlerle sürekli çevresel performansımızı iyileştiriyoruz.</a:t>
          </a:r>
          <a:r>
            <a:rPr lang="tr-TR" sz="1800" kern="1200">
              <a:latin typeface="Calibri Light" panose="020F0302020204030204"/>
            </a:rPr>
            <a:t> </a:t>
          </a:r>
          <a:endParaRPr lang="en-US" sz="1800" kern="1200"/>
        </a:p>
      </dsp:txBody>
      <dsp:txXfrm>
        <a:off x="49154" y="1239261"/>
        <a:ext cx="6165332" cy="908623"/>
      </dsp:txXfrm>
    </dsp:sp>
    <dsp:sp modelId="{0AC662C9-8806-4C31-98BD-41462C616F9C}">
      <dsp:nvSpPr>
        <dsp:cNvPr id="0" name=""/>
        <dsp:cNvSpPr/>
      </dsp:nvSpPr>
      <dsp:spPr>
        <a:xfrm>
          <a:off x="0" y="2248878"/>
          <a:ext cx="6263640" cy="1006931"/>
        </a:xfrm>
        <a:prstGeom prst="roundRect">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a:latin typeface="Calibri Light" panose="020F0302020204030204"/>
            </a:rPr>
            <a:t> </a:t>
          </a:r>
          <a:r>
            <a:rPr lang="tr-TR" sz="1800" kern="1200"/>
            <a:t>Atıkların geri dönüşüm/bertaraf aşamasına kadar takibini yapıyoruz.</a:t>
          </a:r>
          <a:r>
            <a:rPr lang="tr-TR" sz="1800" kern="1200">
              <a:latin typeface="Calibri Light" panose="020F0302020204030204"/>
            </a:rPr>
            <a:t> </a:t>
          </a:r>
          <a:endParaRPr lang="en-US" sz="1800" kern="1200"/>
        </a:p>
      </dsp:txBody>
      <dsp:txXfrm>
        <a:off x="49154" y="2298032"/>
        <a:ext cx="6165332" cy="908623"/>
      </dsp:txXfrm>
    </dsp:sp>
    <dsp:sp modelId="{4F8E2768-99BA-43F1-8ECA-898EC12B23B2}">
      <dsp:nvSpPr>
        <dsp:cNvPr id="0" name=""/>
        <dsp:cNvSpPr/>
      </dsp:nvSpPr>
      <dsp:spPr>
        <a:xfrm>
          <a:off x="0" y="3307649"/>
          <a:ext cx="6263640" cy="1006931"/>
        </a:xfrm>
        <a:prstGeom prst="roundRect">
          <a:avLst/>
        </a:prstGeom>
        <a:solidFill>
          <a:schemeClr val="accent5">
            <a:hueOff val="-5515009"/>
            <a:satOff val="-7671"/>
            <a:lumOff val="-29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a:t> Otelimizde enerji ve su tasarrufu sistemleri kullanıyoruz ve çalışanlarımızı bu konularda eğitiyoruz.</a:t>
          </a:r>
          <a:r>
            <a:rPr lang="tr-TR" sz="1800" kern="1200">
              <a:latin typeface="Calibri Light" panose="020F0302020204030204"/>
            </a:rPr>
            <a:t> </a:t>
          </a:r>
          <a:endParaRPr lang="en-US" sz="1800" kern="1200"/>
        </a:p>
      </dsp:txBody>
      <dsp:txXfrm>
        <a:off x="49154" y="3356803"/>
        <a:ext cx="6165332" cy="908623"/>
      </dsp:txXfrm>
    </dsp:sp>
    <dsp:sp modelId="{21764C63-9F53-465F-B4CE-6FCB91C6D727}">
      <dsp:nvSpPr>
        <dsp:cNvPr id="0" name=""/>
        <dsp:cNvSpPr/>
      </dsp:nvSpPr>
      <dsp:spPr>
        <a:xfrm>
          <a:off x="0" y="4366420"/>
          <a:ext cx="6263640" cy="1006931"/>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kern="1200"/>
            <a:t> Çalışanlarımızı tehlikeli kimyasalların dökülmesi durumunda alacakları tedbirler konusunda eğitimlerini veriyoruz.</a:t>
          </a:r>
          <a:endParaRPr lang="en-US" sz="1800" kern="1200"/>
        </a:p>
      </dsp:txBody>
      <dsp:txXfrm>
        <a:off x="49154" y="4415574"/>
        <a:ext cx="6165332" cy="90862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A9DD4E-56B9-4895-AC9A-1F5FE936B26F}">
      <dsp:nvSpPr>
        <dsp:cNvPr id="0" name=""/>
        <dsp:cNvSpPr/>
      </dsp:nvSpPr>
      <dsp:spPr>
        <a:xfrm>
          <a:off x="0" y="562582"/>
          <a:ext cx="6263640" cy="10538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a:t>Su akış kısıtlayıcılarının montajını tamamlamak.</a:t>
          </a:r>
          <a:endParaRPr lang="en-US" sz="1900" kern="1200"/>
        </a:p>
      </dsp:txBody>
      <dsp:txXfrm>
        <a:off x="51444" y="614026"/>
        <a:ext cx="6160752" cy="950952"/>
      </dsp:txXfrm>
    </dsp:sp>
    <dsp:sp modelId="{46DB70DF-9740-40D1-96F8-FBA40688CE4E}">
      <dsp:nvSpPr>
        <dsp:cNvPr id="0" name=""/>
        <dsp:cNvSpPr/>
      </dsp:nvSpPr>
      <dsp:spPr>
        <a:xfrm>
          <a:off x="0" y="1671143"/>
          <a:ext cx="6263640" cy="1053840"/>
        </a:xfrm>
        <a:prstGeom prst="roundRect">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a:t>Tüm çamaşırhane personelinin sürdürülebilirlik eğitimlerini alması ve personele en uygun çalışma prosedürlerinin hatırlatan bilgilendirmelerin makine üzerine asılması. </a:t>
          </a:r>
          <a:endParaRPr lang="en-US" sz="1900" kern="1200"/>
        </a:p>
      </dsp:txBody>
      <dsp:txXfrm>
        <a:off x="51444" y="1722587"/>
        <a:ext cx="6160752" cy="950952"/>
      </dsp:txXfrm>
    </dsp:sp>
    <dsp:sp modelId="{8F13DE27-5EFD-490B-9DE7-3A594B9C4B3C}">
      <dsp:nvSpPr>
        <dsp:cNvPr id="0" name=""/>
        <dsp:cNvSpPr/>
      </dsp:nvSpPr>
      <dsp:spPr>
        <a:xfrm>
          <a:off x="0" y="2779704"/>
          <a:ext cx="6263640" cy="1053840"/>
        </a:xfrm>
        <a:prstGeom prst="roundRect">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a:t>Personele konu hakkında eğitimlerin verilmesi.</a:t>
          </a:r>
          <a:endParaRPr lang="en-US" sz="1900" kern="1200"/>
        </a:p>
      </dsp:txBody>
      <dsp:txXfrm>
        <a:off x="51444" y="2831148"/>
        <a:ext cx="6160752" cy="950952"/>
      </dsp:txXfrm>
    </dsp:sp>
    <dsp:sp modelId="{91BDBCAE-13E3-4E0D-873A-2305CA843832}">
      <dsp:nvSpPr>
        <dsp:cNvPr id="0" name=""/>
        <dsp:cNvSpPr/>
      </dsp:nvSpPr>
      <dsp:spPr>
        <a:xfrm>
          <a:off x="0" y="3888264"/>
          <a:ext cx="6263640" cy="1053840"/>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a:t>Uyarı  yazılarının dikkat çeken yerlere asılması.</a:t>
          </a:r>
          <a:endParaRPr lang="en-US" sz="1900" kern="1200"/>
        </a:p>
      </dsp:txBody>
      <dsp:txXfrm>
        <a:off x="51444" y="3939708"/>
        <a:ext cx="6160752" cy="95095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89A68A-8753-44B3-80AD-658EA56CF317}">
      <dsp:nvSpPr>
        <dsp:cNvPr id="0" name=""/>
        <dsp:cNvSpPr/>
      </dsp:nvSpPr>
      <dsp:spPr>
        <a:xfrm>
          <a:off x="2053" y="0"/>
          <a:ext cx="4379788" cy="249323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tr-TR" sz="1900" b="1" kern="1200"/>
            <a:t>Sonuçlar </a:t>
          </a:r>
          <a:endParaRPr lang="en-US" sz="1900" kern="1200"/>
        </a:p>
      </dsp:txBody>
      <dsp:txXfrm>
        <a:off x="75077" y="73024"/>
        <a:ext cx="4233740" cy="2347189"/>
      </dsp:txXfrm>
    </dsp:sp>
    <dsp:sp modelId="{A4BE8D02-52A8-43A6-B190-C94E2A76C65C}">
      <dsp:nvSpPr>
        <dsp:cNvPr id="0" name=""/>
        <dsp:cNvSpPr/>
      </dsp:nvSpPr>
      <dsp:spPr>
        <a:xfrm>
          <a:off x="4819821" y="703524"/>
          <a:ext cx="928515" cy="108618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4819821" y="920761"/>
        <a:ext cx="649961" cy="651713"/>
      </dsp:txXfrm>
    </dsp:sp>
    <dsp:sp modelId="{D371F3AA-6F58-498F-A9E0-5A18641484C9}">
      <dsp:nvSpPr>
        <dsp:cNvPr id="0" name=""/>
        <dsp:cNvSpPr/>
      </dsp:nvSpPr>
      <dsp:spPr>
        <a:xfrm>
          <a:off x="6133757" y="0"/>
          <a:ext cx="4379788" cy="249323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tr-TR" sz="1900" kern="1200"/>
            <a:t>Misafirlerden yerel halkın desteklenmesi ve yerel ürünlerin kullanılması hakkında geri bildirimlerde bulundular. Personel ve misafirlerden gelen olumlu geri bildirimler nedeniyle, yerel kaynaklı malzemeleri daha çok açık büfe ve menülere dâhil etmemiz güzel sonuç vermiştir.</a:t>
          </a:r>
          <a:endParaRPr lang="en-US" sz="1900" kern="1200"/>
        </a:p>
      </dsp:txBody>
      <dsp:txXfrm>
        <a:off x="6206781" y="73024"/>
        <a:ext cx="4233740" cy="23471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5AFF6E-A48F-4664-9E8E-BF385F9B934F}">
      <dsp:nvSpPr>
        <dsp:cNvPr id="0" name=""/>
        <dsp:cNvSpPr/>
      </dsp:nvSpPr>
      <dsp:spPr>
        <a:xfrm>
          <a:off x="0" y="503583"/>
          <a:ext cx="5510258" cy="67128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tr-TR" sz="1200" kern="1200"/>
            <a:t>Misafir beklentilerinin ötesine ulaşan çözümler üreterek, misafir memnuniyetimizi sağlamak ve sürdürmek için;</a:t>
          </a:r>
          <a:endParaRPr lang="en-US" sz="1200" kern="1200"/>
        </a:p>
      </dsp:txBody>
      <dsp:txXfrm>
        <a:off x="32770" y="536353"/>
        <a:ext cx="5444718" cy="605747"/>
      </dsp:txXfrm>
    </dsp:sp>
    <dsp:sp modelId="{2E6014B2-2E49-496C-B01D-EFFC734B7F5F}">
      <dsp:nvSpPr>
        <dsp:cNvPr id="0" name=""/>
        <dsp:cNvSpPr/>
      </dsp:nvSpPr>
      <dsp:spPr>
        <a:xfrm>
          <a:off x="0" y="1209431"/>
          <a:ext cx="5510258" cy="67128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tr-TR" sz="1200" kern="1200"/>
            <a:t>Çalışanlarımızın bilgi ve becerilerini eğitimlerle destekleyerek en üst seviyede tutulmasını sağlamayı,</a:t>
          </a:r>
          <a:endParaRPr lang="en-US" sz="1200" kern="1200"/>
        </a:p>
      </dsp:txBody>
      <dsp:txXfrm>
        <a:off x="32770" y="1242201"/>
        <a:ext cx="5444718" cy="605747"/>
      </dsp:txXfrm>
    </dsp:sp>
    <dsp:sp modelId="{9EE1B108-64F7-4F7B-99BC-720B60EA481E}">
      <dsp:nvSpPr>
        <dsp:cNvPr id="0" name=""/>
        <dsp:cNvSpPr/>
      </dsp:nvSpPr>
      <dsp:spPr>
        <a:xfrm>
          <a:off x="0" y="1915278"/>
          <a:ext cx="5510258" cy="67128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tr-TR" sz="1200" kern="1200"/>
            <a:t>İnsan haklarına saygı kapsamında tüm paydaşlarımıza cinsiyet, cinsel tercih, yaş, dil, din, ırk, dezavantajlı ayrımı yapmaksızın eşit hak tanıma prensibine bağlı olmayı </a:t>
          </a:r>
          <a:endParaRPr lang="en-US" sz="1200" kern="1200"/>
        </a:p>
      </dsp:txBody>
      <dsp:txXfrm>
        <a:off x="32770" y="1948048"/>
        <a:ext cx="5444718" cy="605747"/>
      </dsp:txXfrm>
    </dsp:sp>
    <dsp:sp modelId="{4D91B73E-093A-405F-876A-CB45BDB78BA5}">
      <dsp:nvSpPr>
        <dsp:cNvPr id="0" name=""/>
        <dsp:cNvSpPr/>
      </dsp:nvSpPr>
      <dsp:spPr>
        <a:xfrm>
          <a:off x="0" y="2621126"/>
          <a:ext cx="5510258" cy="67128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tr-TR" sz="1200" kern="1200"/>
            <a:t>İşletmemizde üretimin gıda güvenliği, hijyen standartları ve doğru tedarikçi seçimi doğrultusunda çalışanlarımız tarafından uygulanmasını,</a:t>
          </a:r>
          <a:endParaRPr lang="en-US" sz="1200" kern="1200"/>
        </a:p>
      </dsp:txBody>
      <dsp:txXfrm>
        <a:off x="32770" y="2653896"/>
        <a:ext cx="5444718" cy="605747"/>
      </dsp:txXfrm>
    </dsp:sp>
    <dsp:sp modelId="{CC5A7925-F801-4DFF-84D7-2D3D521B20A5}">
      <dsp:nvSpPr>
        <dsp:cNvPr id="0" name=""/>
        <dsp:cNvSpPr/>
      </dsp:nvSpPr>
      <dsp:spPr>
        <a:xfrm>
          <a:off x="0" y="3326973"/>
          <a:ext cx="5510258" cy="67128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tr-TR" sz="1200" kern="1200"/>
            <a:t>Tüm bu faaliyetlerin yerine getirilmesi sırasında ortaya çıkan her türlü çevresel olumsuz etkiyi en aza indirerek çevreye duyarlı bir üretim sağlamayı,</a:t>
          </a:r>
          <a:endParaRPr lang="en-US" sz="1200" kern="1200"/>
        </a:p>
      </dsp:txBody>
      <dsp:txXfrm>
        <a:off x="32770" y="3359743"/>
        <a:ext cx="5444718" cy="605747"/>
      </dsp:txXfrm>
    </dsp:sp>
    <dsp:sp modelId="{3DC35AE3-6BDE-4522-B539-D0D10048BBC6}">
      <dsp:nvSpPr>
        <dsp:cNvPr id="0" name=""/>
        <dsp:cNvSpPr/>
      </dsp:nvSpPr>
      <dsp:spPr>
        <a:xfrm>
          <a:off x="0" y="4032821"/>
          <a:ext cx="5510258" cy="67128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tr-TR" sz="1200" kern="1200"/>
            <a:t>Etkin olarak uygulanan ve sürekli geliştirilen yönetim sistemimizi uluslararası yasalara uyumlu çalışarak sürdürmeyi, böylece turizm sektöründe adı sistem kalitesiyle aranan ve her zaman anılan kurumsal bir şirket olmayı,</a:t>
          </a:r>
          <a:endParaRPr lang="en-US" sz="1200" kern="1200"/>
        </a:p>
      </dsp:txBody>
      <dsp:txXfrm>
        <a:off x="32770" y="4065591"/>
        <a:ext cx="5444718" cy="605747"/>
      </dsp:txXfrm>
    </dsp:sp>
    <dsp:sp modelId="{1984B7BC-1873-460C-9D41-8F06C616892B}">
      <dsp:nvSpPr>
        <dsp:cNvPr id="0" name=""/>
        <dsp:cNvSpPr/>
      </dsp:nvSpPr>
      <dsp:spPr>
        <a:xfrm>
          <a:off x="0" y="4738668"/>
          <a:ext cx="5510258" cy="67128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tr-TR" sz="1200" kern="1200"/>
            <a:t>Bu kapsamda mevzuatlar çerçevesinde yapılan ortam düzenlemesi ve deneyimli personeli ile gelen her misafirini en üst düzeyde memnuniyetini sağlamak, önerileri ve istekleri doğrultusunda sistemin sürekli gelişimini gerçekleştirmeyi taahhüt ederiz.</a:t>
          </a:r>
          <a:endParaRPr lang="en-US" sz="1200" kern="1200"/>
        </a:p>
      </dsp:txBody>
      <dsp:txXfrm>
        <a:off x="32770" y="4771438"/>
        <a:ext cx="5444718" cy="6057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08C4B7-CD11-495B-BFCE-60B8F4C06BE9}">
      <dsp:nvSpPr>
        <dsp:cNvPr id="0" name=""/>
        <dsp:cNvSpPr/>
      </dsp:nvSpPr>
      <dsp:spPr>
        <a:xfrm>
          <a:off x="2476954" y="1041571"/>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615A25-BFFA-4085-A05C-3C5A4735792F}">
      <dsp:nvSpPr>
        <dsp:cNvPr id="0" name=""/>
        <dsp:cNvSpPr/>
      </dsp:nvSpPr>
      <dsp:spPr>
        <a:xfrm>
          <a:off x="1288954" y="3479524"/>
          <a:ext cx="4320000" cy="85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100000"/>
            </a:lnSpc>
            <a:spcBef>
              <a:spcPct val="0"/>
            </a:spcBef>
            <a:spcAft>
              <a:spcPct val="35000"/>
            </a:spcAft>
          </a:pPr>
          <a:r>
            <a:rPr lang="tr-TR" sz="1100" kern="1200">
              <a:solidFill>
                <a:schemeClr val="tx2"/>
              </a:solidFill>
            </a:rPr>
            <a:t>Ekip üyelerimizi gerekli eğitim, tecrübe ve yetkinliklere sahip, kurum kültürümüze, değerlerimize ve hedeflerimize uyumlu ve yerel halk içirişinden olmasına özen göstermekteyiz.</a:t>
          </a:r>
          <a:endParaRPr lang="en-US" sz="1100" kern="1200">
            <a:solidFill>
              <a:schemeClr val="tx2"/>
            </a:solidFill>
          </a:endParaRPr>
        </a:p>
      </dsp:txBody>
      <dsp:txXfrm>
        <a:off x="1288954" y="3479524"/>
        <a:ext cx="4320000" cy="855000"/>
      </dsp:txXfrm>
    </dsp:sp>
    <dsp:sp modelId="{B9B04D61-67FC-4D3D-B780-CC5C210B3EEA}">
      <dsp:nvSpPr>
        <dsp:cNvPr id="0" name=""/>
        <dsp:cNvSpPr/>
      </dsp:nvSpPr>
      <dsp:spPr>
        <a:xfrm>
          <a:off x="7552955" y="1041571"/>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BC0156-3A99-4C75-B9DB-EA57D8ABEA3D}">
      <dsp:nvSpPr>
        <dsp:cNvPr id="0" name=""/>
        <dsp:cNvSpPr/>
      </dsp:nvSpPr>
      <dsp:spPr>
        <a:xfrm>
          <a:off x="6364954" y="3479524"/>
          <a:ext cx="4320000" cy="85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100000"/>
            </a:lnSpc>
            <a:spcBef>
              <a:spcPct val="0"/>
            </a:spcBef>
            <a:spcAft>
              <a:spcPct val="35000"/>
            </a:spcAft>
          </a:pPr>
          <a:r>
            <a:rPr lang="tr-TR" sz="1100" kern="1200">
              <a:solidFill>
                <a:schemeClr val="tx2"/>
              </a:solidFill>
            </a:rPr>
            <a:t>İnsan hakları hedeflerimizden biri, tüm personellerimizin yıllık eğitim planı doğrultusunda iş başı eğitimleri, İSG, çevre vb. eğitimlerini almalarının sağlamak. Sezon içerisinde eğitim almayan personellerin tespitinin yapılması ve eğitim ihtiyacı doğrultusunda eğitimlere katılımını sağlamaktayız.</a:t>
          </a:r>
          <a:endParaRPr lang="en-US" sz="1100" kern="1200">
            <a:solidFill>
              <a:schemeClr val="tx2"/>
            </a:solidFill>
          </a:endParaRPr>
        </a:p>
      </dsp:txBody>
      <dsp:txXfrm>
        <a:off x="6364954" y="3479524"/>
        <a:ext cx="4320000" cy="8550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0F9686-E827-4DCF-9337-E406E2C2665B}">
      <dsp:nvSpPr>
        <dsp:cNvPr id="0" name=""/>
        <dsp:cNvSpPr/>
      </dsp:nvSpPr>
      <dsp:spPr>
        <a:xfrm>
          <a:off x="582645" y="1178"/>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a:t>Çevre-atık yönetimi, sıfır atık eğitimi</a:t>
          </a:r>
          <a:endParaRPr lang="en-US" sz="2000" kern="1200"/>
        </a:p>
      </dsp:txBody>
      <dsp:txXfrm>
        <a:off x="582645" y="1178"/>
        <a:ext cx="2174490" cy="1304694"/>
      </dsp:txXfrm>
    </dsp:sp>
    <dsp:sp modelId="{3DA8C6BA-E34C-427D-972B-9CA34DC81C9F}">
      <dsp:nvSpPr>
        <dsp:cNvPr id="0" name=""/>
        <dsp:cNvSpPr/>
      </dsp:nvSpPr>
      <dsp:spPr>
        <a:xfrm>
          <a:off x="2974584" y="1178"/>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a:t>Enerji verimliliği ve tasarruf tedbirleri</a:t>
          </a:r>
          <a:endParaRPr lang="en-US" sz="2000" kern="1200"/>
        </a:p>
      </dsp:txBody>
      <dsp:txXfrm>
        <a:off x="2974584" y="1178"/>
        <a:ext cx="2174490" cy="1304694"/>
      </dsp:txXfrm>
    </dsp:sp>
    <dsp:sp modelId="{51E9148A-58B4-4373-A566-DBD81654D912}">
      <dsp:nvSpPr>
        <dsp:cNvPr id="0" name=""/>
        <dsp:cNvSpPr/>
      </dsp:nvSpPr>
      <dsp:spPr>
        <a:xfrm>
          <a:off x="5366524" y="1178"/>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a:t>Kimyasal kullanımı eğitimi</a:t>
          </a:r>
          <a:endParaRPr lang="en-US" sz="2000" kern="1200"/>
        </a:p>
      </dsp:txBody>
      <dsp:txXfrm>
        <a:off x="5366524" y="1178"/>
        <a:ext cx="2174490" cy="1304694"/>
      </dsp:txXfrm>
    </dsp:sp>
    <dsp:sp modelId="{04A93CF0-1FF2-4953-A2E2-4674BA55C996}">
      <dsp:nvSpPr>
        <dsp:cNvPr id="0" name=""/>
        <dsp:cNvSpPr/>
      </dsp:nvSpPr>
      <dsp:spPr>
        <a:xfrm>
          <a:off x="7758464" y="1178"/>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a:t>Atık yağ eğitimi</a:t>
          </a:r>
          <a:endParaRPr lang="en-US" sz="2000" kern="1200"/>
        </a:p>
      </dsp:txBody>
      <dsp:txXfrm>
        <a:off x="7758464" y="1178"/>
        <a:ext cx="2174490" cy="1304694"/>
      </dsp:txXfrm>
    </dsp:sp>
    <dsp:sp modelId="{AC49F7F4-69CE-4196-B505-3B9DFED7C727}">
      <dsp:nvSpPr>
        <dsp:cNvPr id="0" name=""/>
        <dsp:cNvSpPr/>
      </dsp:nvSpPr>
      <dsp:spPr>
        <a:xfrm>
          <a:off x="582645" y="1523321"/>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a:t>Suyun önemi - su tasarruf yöntemleri</a:t>
          </a:r>
          <a:endParaRPr lang="en-US" sz="2000" kern="1200"/>
        </a:p>
      </dsp:txBody>
      <dsp:txXfrm>
        <a:off x="582645" y="1523321"/>
        <a:ext cx="2174490" cy="1304694"/>
      </dsp:txXfrm>
    </dsp:sp>
    <dsp:sp modelId="{F151C88D-A730-4886-86FB-57882F1863FE}">
      <dsp:nvSpPr>
        <dsp:cNvPr id="0" name=""/>
        <dsp:cNvSpPr/>
      </dsp:nvSpPr>
      <dsp:spPr>
        <a:xfrm>
          <a:off x="2974584" y="1523321"/>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a:t>İlaçlama eğitimi</a:t>
          </a:r>
          <a:endParaRPr lang="en-US" sz="2000" kern="1200"/>
        </a:p>
      </dsp:txBody>
      <dsp:txXfrm>
        <a:off x="2974584" y="1523321"/>
        <a:ext cx="2174490" cy="1304694"/>
      </dsp:txXfrm>
    </dsp:sp>
    <dsp:sp modelId="{FC666786-13DF-4922-87C3-9246D8733154}">
      <dsp:nvSpPr>
        <dsp:cNvPr id="0" name=""/>
        <dsp:cNvSpPr/>
      </dsp:nvSpPr>
      <dsp:spPr>
        <a:xfrm>
          <a:off x="5366524" y="1523321"/>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a:t>Çevre kirliliği müdahale ekibi eğitimi</a:t>
          </a:r>
          <a:endParaRPr lang="en-US" sz="2000" kern="1200"/>
        </a:p>
      </dsp:txBody>
      <dsp:txXfrm>
        <a:off x="5366524" y="1523321"/>
        <a:ext cx="2174490" cy="1304694"/>
      </dsp:txXfrm>
    </dsp:sp>
    <dsp:sp modelId="{BE5603C7-3CA2-48AB-BFB9-8FDB20A278FF}">
      <dsp:nvSpPr>
        <dsp:cNvPr id="0" name=""/>
        <dsp:cNvSpPr/>
      </dsp:nvSpPr>
      <dsp:spPr>
        <a:xfrm>
          <a:off x="7758464" y="1523321"/>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a:t>Enerji verimliliği ve tasarruf tedbirleri eğitimi</a:t>
          </a:r>
          <a:endParaRPr lang="en-US" sz="2000" kern="1200"/>
        </a:p>
      </dsp:txBody>
      <dsp:txXfrm>
        <a:off x="7758464" y="1523321"/>
        <a:ext cx="2174490" cy="1304694"/>
      </dsp:txXfrm>
    </dsp:sp>
    <dsp:sp modelId="{A3819E7F-37B7-4A53-926D-667CB8F3A8E5}">
      <dsp:nvSpPr>
        <dsp:cNvPr id="0" name=""/>
        <dsp:cNvSpPr/>
      </dsp:nvSpPr>
      <dsp:spPr>
        <a:xfrm>
          <a:off x="2974584" y="3045465"/>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a:t>Otellerde karbon ayak izi eğitimi</a:t>
          </a:r>
          <a:endParaRPr lang="en-US" sz="2000" kern="1200"/>
        </a:p>
      </dsp:txBody>
      <dsp:txXfrm>
        <a:off x="2974584" y="3045465"/>
        <a:ext cx="2174490" cy="1304694"/>
      </dsp:txXfrm>
    </dsp:sp>
    <dsp:sp modelId="{B7E16611-92DC-46A9-A17B-E418B68763FA}">
      <dsp:nvSpPr>
        <dsp:cNvPr id="0" name=""/>
        <dsp:cNvSpPr/>
      </dsp:nvSpPr>
      <dsp:spPr>
        <a:xfrm>
          <a:off x="5366524" y="3045465"/>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i="1" kern="1200"/>
            <a:t>Caretta caretta</a:t>
          </a:r>
          <a:r>
            <a:rPr lang="tr-TR" sz="2000" kern="1200"/>
            <a:t>’lar hakkında bilgilendirme eğitimi</a:t>
          </a:r>
          <a:endParaRPr lang="en-US" sz="2000" kern="1200"/>
        </a:p>
      </dsp:txBody>
      <dsp:txXfrm>
        <a:off x="5366524" y="3045465"/>
        <a:ext cx="2174490" cy="130469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dgm1612:lstStyle>
    </a:ext>
  </dgm:extLst>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62D6B6-D874-4FF0-BCA9-EE0D7E7FAC4C}" type="datetimeFigureOut">
              <a:rPr lang="tr-TR" smtClean="0"/>
              <a:t>24.11.2023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320F6F-5791-43D2-BCE1-4CF2D47BB451}" type="slidenum">
              <a:rPr lang="tr-TR" smtClean="0"/>
              <a:t>‹#›</a:t>
            </a:fld>
            <a:endParaRPr lang="tr-TR"/>
          </a:p>
        </p:txBody>
      </p:sp>
    </p:spTree>
    <p:extLst>
      <p:ext uri="{BB962C8B-B14F-4D97-AF65-F5344CB8AC3E}">
        <p14:creationId xmlns:p14="http://schemas.microsoft.com/office/powerpoint/2010/main" val="1878396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5320F6F-5791-43D2-BCE1-4CF2D47BB451}" type="slidenum">
              <a:rPr lang="tr-TR" smtClean="0"/>
              <a:t>17</a:t>
            </a:fld>
            <a:endParaRPr lang="tr-TR"/>
          </a:p>
        </p:txBody>
      </p:sp>
    </p:spTree>
    <p:extLst>
      <p:ext uri="{BB962C8B-B14F-4D97-AF65-F5344CB8AC3E}">
        <p14:creationId xmlns:p14="http://schemas.microsoft.com/office/powerpoint/2010/main" val="3471650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a:p>
        </p:txBody>
      </p:sp>
      <p:sp>
        <p:nvSpPr>
          <p:cNvPr id="4" name="Veri Yer Tutucusu 3"/>
          <p:cNvSpPr>
            <a:spLocks noGrp="1"/>
          </p:cNvSpPr>
          <p:nvPr>
            <p:ph type="dt" sz="half" idx="10"/>
          </p:nvPr>
        </p:nvSpPr>
        <p:spPr/>
        <p:txBody>
          <a:bodyPr/>
          <a:lstStyle/>
          <a:p>
            <a:fld id="{3084D145-A5BA-4A25-8609-864EE544AC6F}" type="datetimeFigureOut">
              <a:rPr lang="en-US" smtClean="0"/>
              <a:t>11/24/2023</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1A0DF7E-EE71-4169-96F7-99AEB235DC35}" type="slidenum">
              <a:rPr lang="en-US" smtClean="0"/>
              <a:t>‹#›</a:t>
            </a:fld>
            <a:endParaRPr lang="en-US"/>
          </a:p>
        </p:txBody>
      </p:sp>
    </p:spTree>
    <p:extLst>
      <p:ext uri="{BB962C8B-B14F-4D97-AF65-F5344CB8AC3E}">
        <p14:creationId xmlns:p14="http://schemas.microsoft.com/office/powerpoint/2010/main" val="1881835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3084D145-A5BA-4A25-8609-864EE544AC6F}" type="datetimeFigureOut">
              <a:rPr lang="en-US" smtClean="0"/>
              <a:t>11/24/2023</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1A0DF7E-EE71-4169-96F7-99AEB235DC35}" type="slidenum">
              <a:rPr lang="en-US" smtClean="0"/>
              <a:t>‹#›</a:t>
            </a:fld>
            <a:endParaRPr lang="en-US"/>
          </a:p>
        </p:txBody>
      </p:sp>
    </p:spTree>
    <p:extLst>
      <p:ext uri="{BB962C8B-B14F-4D97-AF65-F5344CB8AC3E}">
        <p14:creationId xmlns:p14="http://schemas.microsoft.com/office/powerpoint/2010/main" val="824809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3084D145-A5BA-4A25-8609-864EE544AC6F}" type="datetimeFigureOut">
              <a:rPr lang="en-US" smtClean="0"/>
              <a:t>11/24/2023</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1A0DF7E-EE71-4169-96F7-99AEB235DC35}" type="slidenum">
              <a:rPr lang="en-US" smtClean="0"/>
              <a:t>‹#›</a:t>
            </a:fld>
            <a:endParaRPr lang="en-US"/>
          </a:p>
        </p:txBody>
      </p:sp>
    </p:spTree>
    <p:extLst>
      <p:ext uri="{BB962C8B-B14F-4D97-AF65-F5344CB8AC3E}">
        <p14:creationId xmlns:p14="http://schemas.microsoft.com/office/powerpoint/2010/main" val="695110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3084D145-A5BA-4A25-8609-864EE544AC6F}" type="datetimeFigureOut">
              <a:rPr lang="en-US" smtClean="0"/>
              <a:t>11/24/2023</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1A0DF7E-EE71-4169-96F7-99AEB235DC35}" type="slidenum">
              <a:rPr lang="en-US" smtClean="0"/>
              <a:t>‹#›</a:t>
            </a:fld>
            <a:endParaRPr lang="en-US"/>
          </a:p>
        </p:txBody>
      </p:sp>
    </p:spTree>
    <p:extLst>
      <p:ext uri="{BB962C8B-B14F-4D97-AF65-F5344CB8AC3E}">
        <p14:creationId xmlns:p14="http://schemas.microsoft.com/office/powerpoint/2010/main" val="4124478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3084D145-A5BA-4A25-8609-864EE544AC6F}" type="datetimeFigureOut">
              <a:rPr lang="en-US" smtClean="0"/>
              <a:t>11/24/2023</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1A0DF7E-EE71-4169-96F7-99AEB235DC35}" type="slidenum">
              <a:rPr lang="en-US" smtClean="0"/>
              <a:t>‹#›</a:t>
            </a:fld>
            <a:endParaRPr lang="en-US"/>
          </a:p>
        </p:txBody>
      </p:sp>
    </p:spTree>
    <p:extLst>
      <p:ext uri="{BB962C8B-B14F-4D97-AF65-F5344CB8AC3E}">
        <p14:creationId xmlns:p14="http://schemas.microsoft.com/office/powerpoint/2010/main" val="2545639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Veri Yer Tutucusu 4"/>
          <p:cNvSpPr>
            <a:spLocks noGrp="1"/>
          </p:cNvSpPr>
          <p:nvPr>
            <p:ph type="dt" sz="half" idx="10"/>
          </p:nvPr>
        </p:nvSpPr>
        <p:spPr/>
        <p:txBody>
          <a:bodyPr/>
          <a:lstStyle/>
          <a:p>
            <a:fld id="{3084D145-A5BA-4A25-8609-864EE544AC6F}" type="datetimeFigureOut">
              <a:rPr lang="en-US" smtClean="0"/>
              <a:t>11/24/2023</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E1A0DF7E-EE71-4169-96F7-99AEB235DC35}" type="slidenum">
              <a:rPr lang="en-US" smtClean="0"/>
              <a:t>‹#›</a:t>
            </a:fld>
            <a:endParaRPr lang="en-US"/>
          </a:p>
        </p:txBody>
      </p:sp>
    </p:spTree>
    <p:extLst>
      <p:ext uri="{BB962C8B-B14F-4D97-AF65-F5344CB8AC3E}">
        <p14:creationId xmlns:p14="http://schemas.microsoft.com/office/powerpoint/2010/main" val="2795673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Veri Yer Tutucusu 6"/>
          <p:cNvSpPr>
            <a:spLocks noGrp="1"/>
          </p:cNvSpPr>
          <p:nvPr>
            <p:ph type="dt" sz="half" idx="10"/>
          </p:nvPr>
        </p:nvSpPr>
        <p:spPr/>
        <p:txBody>
          <a:bodyPr/>
          <a:lstStyle/>
          <a:p>
            <a:fld id="{3084D145-A5BA-4A25-8609-864EE544AC6F}" type="datetimeFigureOut">
              <a:rPr lang="en-US" smtClean="0"/>
              <a:t>11/24/2023</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E1A0DF7E-EE71-4169-96F7-99AEB235DC35}" type="slidenum">
              <a:rPr lang="en-US" smtClean="0"/>
              <a:t>‹#›</a:t>
            </a:fld>
            <a:endParaRPr lang="en-US"/>
          </a:p>
        </p:txBody>
      </p:sp>
    </p:spTree>
    <p:extLst>
      <p:ext uri="{BB962C8B-B14F-4D97-AF65-F5344CB8AC3E}">
        <p14:creationId xmlns:p14="http://schemas.microsoft.com/office/powerpoint/2010/main" val="2362958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Veri Yer Tutucusu 2"/>
          <p:cNvSpPr>
            <a:spLocks noGrp="1"/>
          </p:cNvSpPr>
          <p:nvPr>
            <p:ph type="dt" sz="half" idx="10"/>
          </p:nvPr>
        </p:nvSpPr>
        <p:spPr/>
        <p:txBody>
          <a:bodyPr/>
          <a:lstStyle/>
          <a:p>
            <a:fld id="{3084D145-A5BA-4A25-8609-864EE544AC6F}" type="datetimeFigureOut">
              <a:rPr lang="en-US" smtClean="0"/>
              <a:t>11/24/2023</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E1A0DF7E-EE71-4169-96F7-99AEB235DC35}" type="slidenum">
              <a:rPr lang="en-US" smtClean="0"/>
              <a:t>‹#›</a:t>
            </a:fld>
            <a:endParaRPr lang="en-US"/>
          </a:p>
        </p:txBody>
      </p:sp>
    </p:spTree>
    <p:extLst>
      <p:ext uri="{BB962C8B-B14F-4D97-AF65-F5344CB8AC3E}">
        <p14:creationId xmlns:p14="http://schemas.microsoft.com/office/powerpoint/2010/main" val="2678371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084D145-A5BA-4A25-8609-864EE544AC6F}" type="datetimeFigureOut">
              <a:rPr lang="en-US" smtClean="0"/>
              <a:t>11/24/2023</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E1A0DF7E-EE71-4169-96F7-99AEB235DC35}" type="slidenum">
              <a:rPr lang="en-US" smtClean="0"/>
              <a:t>‹#›</a:t>
            </a:fld>
            <a:endParaRPr lang="en-US"/>
          </a:p>
        </p:txBody>
      </p:sp>
    </p:spTree>
    <p:extLst>
      <p:ext uri="{BB962C8B-B14F-4D97-AF65-F5344CB8AC3E}">
        <p14:creationId xmlns:p14="http://schemas.microsoft.com/office/powerpoint/2010/main" val="1118515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3084D145-A5BA-4A25-8609-864EE544AC6F}" type="datetimeFigureOut">
              <a:rPr lang="en-US" smtClean="0"/>
              <a:t>11/24/2023</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E1A0DF7E-EE71-4169-96F7-99AEB235DC35}" type="slidenum">
              <a:rPr lang="en-US" smtClean="0"/>
              <a:t>‹#›</a:t>
            </a:fld>
            <a:endParaRPr lang="en-US"/>
          </a:p>
        </p:txBody>
      </p:sp>
    </p:spTree>
    <p:extLst>
      <p:ext uri="{BB962C8B-B14F-4D97-AF65-F5344CB8AC3E}">
        <p14:creationId xmlns:p14="http://schemas.microsoft.com/office/powerpoint/2010/main" val="4066283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3084D145-A5BA-4A25-8609-864EE544AC6F}" type="datetimeFigureOut">
              <a:rPr lang="en-US" smtClean="0"/>
              <a:t>11/24/2023</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E1A0DF7E-EE71-4169-96F7-99AEB235DC35}" type="slidenum">
              <a:rPr lang="en-US" smtClean="0"/>
              <a:t>‹#›</a:t>
            </a:fld>
            <a:endParaRPr lang="en-US"/>
          </a:p>
        </p:txBody>
      </p:sp>
    </p:spTree>
    <p:extLst>
      <p:ext uri="{BB962C8B-B14F-4D97-AF65-F5344CB8AC3E}">
        <p14:creationId xmlns:p14="http://schemas.microsoft.com/office/powerpoint/2010/main" val="1123841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84D145-A5BA-4A25-8609-864EE544AC6F}" type="datetimeFigureOut">
              <a:rPr lang="en-US" smtClean="0"/>
              <a:t>11/24/2023</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A0DF7E-EE71-4169-96F7-99AEB235DC35}" type="slidenum">
              <a:rPr lang="en-US" smtClean="0"/>
              <a:t>‹#›</a:t>
            </a:fld>
            <a:endParaRPr lang="en-US"/>
          </a:p>
        </p:txBody>
      </p:sp>
    </p:spTree>
    <p:extLst>
      <p:ext uri="{BB962C8B-B14F-4D97-AF65-F5344CB8AC3E}">
        <p14:creationId xmlns:p14="http://schemas.microsoft.com/office/powerpoint/2010/main" val="2772156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4.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 xmlns:a16="http://schemas.microsoft.com/office/drawing/2014/main" id="{A3363022-C969-41E9-8EB2-E4C94908C1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8D1AD6B3-BE88-4CEB-BA17-790657CC472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Unvan 1"/>
          <p:cNvSpPr>
            <a:spLocks noGrp="1"/>
          </p:cNvSpPr>
          <p:nvPr>
            <p:ph type="ctrTitle"/>
          </p:nvPr>
        </p:nvSpPr>
        <p:spPr>
          <a:xfrm>
            <a:off x="6294653" y="2569994"/>
            <a:ext cx="5836811" cy="1316206"/>
          </a:xfrm>
        </p:spPr>
        <p:txBody>
          <a:bodyPr vert="horz" lIns="91440" tIns="45720" rIns="91440" bIns="45720" rtlCol="0" anchor="t">
            <a:noAutofit/>
          </a:bodyPr>
          <a:lstStyle/>
          <a:p>
            <a:r>
              <a:rPr lang="tr-TR" sz="4800" b="1" dirty="0" smtClean="0">
                <a:solidFill>
                  <a:schemeClr val="tx2"/>
                </a:solidFill>
              </a:rPr>
              <a:t>BAYAR</a:t>
            </a:r>
            <a:r>
              <a:rPr lang="tr-TR" sz="4800" b="1" dirty="0" smtClean="0">
                <a:solidFill>
                  <a:schemeClr val="tx2"/>
                </a:solidFill>
              </a:rPr>
              <a:t> </a:t>
            </a:r>
            <a:r>
              <a:rPr lang="tr-TR" sz="4800" b="1" dirty="0">
                <a:solidFill>
                  <a:schemeClr val="tx2"/>
                </a:solidFill>
              </a:rPr>
              <a:t>HOTEL </a:t>
            </a:r>
            <a:r>
              <a:rPr lang="en-US" sz="4800" b="1" dirty="0"/>
              <a:t/>
            </a:r>
            <a:br>
              <a:rPr lang="en-US" sz="4800" b="1" dirty="0"/>
            </a:br>
            <a:r>
              <a:rPr lang="tr-TR" sz="4800" b="1" dirty="0">
                <a:solidFill>
                  <a:schemeClr val="tx2"/>
                </a:solidFill>
              </a:rPr>
              <a:t>SÜRDÜRÜLEBİLİRLİK RAPORU </a:t>
            </a:r>
            <a:r>
              <a:rPr lang="tr-TR" sz="4800" b="1" dirty="0" smtClean="0">
                <a:solidFill>
                  <a:schemeClr val="tx2"/>
                </a:solidFill>
              </a:rPr>
              <a:t>2023</a:t>
            </a:r>
            <a:r>
              <a:rPr lang="tr-TR" sz="4800" b="1" dirty="0">
                <a:solidFill>
                  <a:schemeClr val="tx2"/>
                </a:solidFill>
              </a:rPr>
              <a:t> </a:t>
            </a:r>
            <a:endParaRPr lang="en-US" sz="4800" b="1" dirty="0">
              <a:solidFill>
                <a:schemeClr val="tx2"/>
              </a:solidFill>
              <a:cs typeface="Calibri Light" panose="020F0302020204030204"/>
            </a:endParaRPr>
          </a:p>
        </p:txBody>
      </p:sp>
      <p:pic>
        <p:nvPicPr>
          <p:cNvPr id="7" name="Graphic 6" descr="Sustainability">
            <a:extLst>
              <a:ext uri="{FF2B5EF4-FFF2-40B4-BE49-F238E27FC236}">
                <a16:creationId xmlns="" xmlns:a16="http://schemas.microsoft.com/office/drawing/2014/main" id="{BE72D0FD-8B6B-388A-7016-2F371F0D80B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 xmlns:a16="http://schemas.microsoft.com/office/drawing/2014/main" id="{89D1390B-7E13-4B4F-9CB2-391063412E54}"/>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 xmlns:a16="http://schemas.microsoft.com/office/drawing/2014/main" id="{9E720206-AA49-4786-A932-A2650DE0918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 xmlns:a16="http://schemas.microsoft.com/office/drawing/2014/main" id="{C72F6EE6-EDE9-45A5-8F6D-02B9B7CB2C2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 xmlns:a16="http://schemas.microsoft.com/office/drawing/2014/main" id="{C093DC50-3BD7-46B1-A300-CD207E152FF4}"/>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85681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18873D23-2DCF-4B31-A009-95721C06E8E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 xmlns:a16="http://schemas.microsoft.com/office/drawing/2014/main" id="{C13EF075-D4EF-4929-ADBC-91B27DA1995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3" name="Group 12">
            <a:extLst>
              <a:ext uri="{FF2B5EF4-FFF2-40B4-BE49-F238E27FC236}">
                <a16:creationId xmlns="" xmlns:a16="http://schemas.microsoft.com/office/drawing/2014/main" id="{DAA26DFA-AAB2-4973-9C17-16D587C7B19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21863" y="508838"/>
            <a:ext cx="5217958" cy="6239661"/>
            <a:chOff x="-19221" y="251144"/>
            <a:chExt cx="5217958" cy="6239661"/>
          </a:xfrm>
        </p:grpSpPr>
        <p:sp>
          <p:nvSpPr>
            <p:cNvPr id="14" name="Freeform: Shape 13">
              <a:extLst>
                <a:ext uri="{FF2B5EF4-FFF2-40B4-BE49-F238E27FC236}">
                  <a16:creationId xmlns="" xmlns:a16="http://schemas.microsoft.com/office/drawing/2014/main" id="{3F407F11-7321-4BF6-8536-CCE8E342454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 xmlns:a16="http://schemas.microsoft.com/office/drawing/2014/main" id="{06AC5DCC-C3CC-4FD5-AD4E-13A1BE5F7F6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 xmlns:a16="http://schemas.microsoft.com/office/drawing/2014/main" id="{4BBCC2F4-EFA7-4AF4-B538-AC4022D90F4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 xmlns:a16="http://schemas.microsoft.com/office/drawing/2014/main" id="{2A9D1364-B6A3-44CB-9FBA-C528F0CE909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Unvan 2"/>
          <p:cNvSpPr>
            <a:spLocks noGrp="1"/>
          </p:cNvSpPr>
          <p:nvPr>
            <p:ph type="title"/>
          </p:nvPr>
        </p:nvSpPr>
        <p:spPr>
          <a:xfrm>
            <a:off x="88287" y="1453220"/>
            <a:ext cx="3855720" cy="4371974"/>
          </a:xfrm>
        </p:spPr>
        <p:txBody>
          <a:bodyPr>
            <a:normAutofit/>
          </a:bodyPr>
          <a:lstStyle/>
          <a:p>
            <a:pPr algn="ctr"/>
            <a:r>
              <a:rPr lang="tr-TR" sz="3600" b="1" dirty="0">
                <a:solidFill>
                  <a:srgbClr val="44546A"/>
                </a:solidFill>
                <a:ea typeface="+mj-lt"/>
                <a:cs typeface="+mj-lt"/>
              </a:rPr>
              <a:t>Sürdürülebilir </a:t>
            </a:r>
            <a:br>
              <a:rPr lang="tr-TR" sz="3600" b="1" dirty="0">
                <a:solidFill>
                  <a:srgbClr val="44546A"/>
                </a:solidFill>
                <a:ea typeface="+mj-lt"/>
                <a:cs typeface="+mj-lt"/>
              </a:rPr>
            </a:br>
            <a:r>
              <a:rPr lang="tr-TR" sz="3600" b="1" dirty="0">
                <a:solidFill>
                  <a:srgbClr val="44546A"/>
                </a:solidFill>
                <a:ea typeface="+mj-lt"/>
                <a:cs typeface="+mj-lt"/>
              </a:rPr>
              <a:t>Satın alma Politikası</a:t>
            </a:r>
          </a:p>
          <a:p>
            <a:pPr algn="ctr"/>
            <a:endParaRPr lang="tr-TR" sz="3600" b="1" dirty="0">
              <a:solidFill>
                <a:srgbClr val="44546A"/>
              </a:solidFill>
              <a:ea typeface="+mj-lt"/>
              <a:cs typeface="+mj-lt"/>
            </a:endParaRPr>
          </a:p>
        </p:txBody>
      </p:sp>
      <p:graphicFrame>
        <p:nvGraphicFramePr>
          <p:cNvPr id="19" name="İçerik Yer Tutucusu 3">
            <a:extLst>
              <a:ext uri="{FF2B5EF4-FFF2-40B4-BE49-F238E27FC236}">
                <a16:creationId xmlns="" xmlns:a16="http://schemas.microsoft.com/office/drawing/2014/main" id="{BE6EE67E-C8B4-DF27-5A84-050D7B2E6FB5}"/>
              </a:ext>
            </a:extLst>
          </p:cNvPr>
          <p:cNvGraphicFramePr>
            <a:graphicFrameLocks noGrp="1"/>
          </p:cNvGraphicFramePr>
          <p:nvPr>
            <p:ph idx="1"/>
          </p:nvPr>
        </p:nvGraphicFramePr>
        <p:xfrm>
          <a:off x="5883166" y="121500"/>
          <a:ext cx="5510258" cy="5913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8862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18873D23-2DCF-4B31-A009-95721C06E8E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 xmlns:a16="http://schemas.microsoft.com/office/drawing/2014/main" id="{C13EF075-D4EF-4929-ADBC-91B27DA1995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3" name="Group 12">
            <a:extLst>
              <a:ext uri="{FF2B5EF4-FFF2-40B4-BE49-F238E27FC236}">
                <a16:creationId xmlns="" xmlns:a16="http://schemas.microsoft.com/office/drawing/2014/main" id="{DAA26DFA-AAB2-4973-9C17-16D587C7B19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21863" y="508838"/>
            <a:ext cx="5217958" cy="6239661"/>
            <a:chOff x="-19221" y="251144"/>
            <a:chExt cx="5217958" cy="6239661"/>
          </a:xfrm>
        </p:grpSpPr>
        <p:sp>
          <p:nvSpPr>
            <p:cNvPr id="14" name="Freeform: Shape 13">
              <a:extLst>
                <a:ext uri="{FF2B5EF4-FFF2-40B4-BE49-F238E27FC236}">
                  <a16:creationId xmlns="" xmlns:a16="http://schemas.microsoft.com/office/drawing/2014/main" id="{3F407F11-7321-4BF6-8536-CCE8E342454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 xmlns:a16="http://schemas.microsoft.com/office/drawing/2014/main" id="{06AC5DCC-C3CC-4FD5-AD4E-13A1BE5F7F6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 xmlns:a16="http://schemas.microsoft.com/office/drawing/2014/main" id="{4BBCC2F4-EFA7-4AF4-B538-AC4022D90F4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 xmlns:a16="http://schemas.microsoft.com/office/drawing/2014/main" id="{2A9D1364-B6A3-44CB-9FBA-C528F0CE909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Unvan 2"/>
          <p:cNvSpPr>
            <a:spLocks noGrp="1"/>
          </p:cNvSpPr>
          <p:nvPr>
            <p:ph type="title"/>
          </p:nvPr>
        </p:nvSpPr>
        <p:spPr>
          <a:xfrm>
            <a:off x="127701" y="1873634"/>
            <a:ext cx="3855720" cy="4371974"/>
          </a:xfrm>
        </p:spPr>
        <p:txBody>
          <a:bodyPr>
            <a:normAutofit/>
          </a:bodyPr>
          <a:lstStyle/>
          <a:p>
            <a:pPr algn="ctr"/>
            <a:r>
              <a:rPr lang="tr-TR" sz="3600" b="1">
                <a:solidFill>
                  <a:schemeClr val="tx2"/>
                </a:solidFill>
                <a:ea typeface="+mj-lt"/>
                <a:cs typeface="+mj-lt"/>
              </a:rPr>
              <a:t>Çalışan Ve İnsan Hakları Politikası</a:t>
            </a:r>
            <a:r>
              <a:rPr lang="tr-TR" sz="3600" b="1">
                <a:ea typeface="+mj-lt"/>
                <a:cs typeface="+mj-lt"/>
              </a:rPr>
              <a:t/>
            </a:r>
            <a:br>
              <a:rPr lang="tr-TR" sz="3600" b="1">
                <a:ea typeface="+mj-lt"/>
                <a:cs typeface="+mj-lt"/>
              </a:rPr>
            </a:br>
            <a:endParaRPr lang="tr-TR" sz="3600">
              <a:ea typeface="+mj-lt"/>
              <a:cs typeface="+mj-lt"/>
            </a:endParaRPr>
          </a:p>
          <a:p>
            <a:endParaRPr lang="tr-TR" sz="3600" b="1">
              <a:ea typeface="+mj-lt"/>
              <a:cs typeface="+mj-lt"/>
            </a:endParaRPr>
          </a:p>
        </p:txBody>
      </p:sp>
      <p:graphicFrame>
        <p:nvGraphicFramePr>
          <p:cNvPr id="19" name="İçerik Yer Tutucusu 3">
            <a:extLst>
              <a:ext uri="{FF2B5EF4-FFF2-40B4-BE49-F238E27FC236}">
                <a16:creationId xmlns="" xmlns:a16="http://schemas.microsoft.com/office/drawing/2014/main" id="{BE6EE67E-C8B4-DF27-5A84-050D7B2E6FB5}"/>
              </a:ext>
            </a:extLst>
          </p:cNvPr>
          <p:cNvGraphicFramePr>
            <a:graphicFrameLocks noGrp="1"/>
          </p:cNvGraphicFramePr>
          <p:nvPr>
            <p:ph idx="1"/>
          </p:nvPr>
        </p:nvGraphicFramePr>
        <p:xfrm>
          <a:off x="5883166" y="121500"/>
          <a:ext cx="5510258" cy="5913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5611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18873D23-2DCF-4B31-A009-95721C06E8E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 xmlns:a16="http://schemas.microsoft.com/office/drawing/2014/main" id="{C13EF075-D4EF-4929-ADBC-91B27DA1995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3" name="Group 12">
            <a:extLst>
              <a:ext uri="{FF2B5EF4-FFF2-40B4-BE49-F238E27FC236}">
                <a16:creationId xmlns="" xmlns:a16="http://schemas.microsoft.com/office/drawing/2014/main" id="{DAA26DFA-AAB2-4973-9C17-16D587C7B19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21863" y="508838"/>
            <a:ext cx="5217958" cy="6239661"/>
            <a:chOff x="-19221" y="251144"/>
            <a:chExt cx="5217958" cy="6239661"/>
          </a:xfrm>
        </p:grpSpPr>
        <p:sp>
          <p:nvSpPr>
            <p:cNvPr id="14" name="Freeform: Shape 13">
              <a:extLst>
                <a:ext uri="{FF2B5EF4-FFF2-40B4-BE49-F238E27FC236}">
                  <a16:creationId xmlns="" xmlns:a16="http://schemas.microsoft.com/office/drawing/2014/main" id="{3F407F11-7321-4BF6-8536-CCE8E342454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 xmlns:a16="http://schemas.microsoft.com/office/drawing/2014/main" id="{06AC5DCC-C3CC-4FD5-AD4E-13A1BE5F7F6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 xmlns:a16="http://schemas.microsoft.com/office/drawing/2014/main" id="{4BBCC2F4-EFA7-4AF4-B538-AC4022D90F4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 xmlns:a16="http://schemas.microsoft.com/office/drawing/2014/main" id="{2A9D1364-B6A3-44CB-9FBA-C528F0CE909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Unvan 2"/>
          <p:cNvSpPr>
            <a:spLocks noGrp="1"/>
          </p:cNvSpPr>
          <p:nvPr>
            <p:ph type="title"/>
          </p:nvPr>
        </p:nvSpPr>
        <p:spPr>
          <a:xfrm>
            <a:off x="193390" y="2937806"/>
            <a:ext cx="3855720" cy="982388"/>
          </a:xfrm>
        </p:spPr>
        <p:txBody>
          <a:bodyPr>
            <a:noAutofit/>
          </a:bodyPr>
          <a:lstStyle/>
          <a:p>
            <a:pPr algn="ctr"/>
            <a:r>
              <a:rPr lang="tr-TR" sz="3600" b="1">
                <a:solidFill>
                  <a:schemeClr val="tx2"/>
                </a:solidFill>
                <a:ea typeface="+mj-lt"/>
                <a:cs typeface="+mj-lt"/>
              </a:rPr>
              <a:t>Kültürel Sosyal Farkındalık Politikası</a:t>
            </a:r>
            <a:endParaRPr lang="en-US" sz="3600"/>
          </a:p>
        </p:txBody>
      </p:sp>
      <p:graphicFrame>
        <p:nvGraphicFramePr>
          <p:cNvPr id="19" name="İçerik Yer Tutucusu 3">
            <a:extLst>
              <a:ext uri="{FF2B5EF4-FFF2-40B4-BE49-F238E27FC236}">
                <a16:creationId xmlns="" xmlns:a16="http://schemas.microsoft.com/office/drawing/2014/main" id="{BE6EE67E-C8B4-DF27-5A84-050D7B2E6FB5}"/>
              </a:ext>
            </a:extLst>
          </p:cNvPr>
          <p:cNvGraphicFramePr>
            <a:graphicFrameLocks noGrp="1"/>
          </p:cNvGraphicFramePr>
          <p:nvPr>
            <p:ph idx="1"/>
          </p:nvPr>
        </p:nvGraphicFramePr>
        <p:xfrm>
          <a:off x="5883166" y="121500"/>
          <a:ext cx="5510258" cy="5913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605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18873D23-2DCF-4B31-A009-95721C06E8E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C13EF075-D4EF-4929-ADBC-91B27DA1995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 xmlns:a16="http://schemas.microsoft.com/office/drawing/2014/main" id="{DAA26DFA-AAB2-4973-9C17-16D587C7B19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 xmlns:a16="http://schemas.microsoft.com/office/drawing/2014/main" id="{3F407F11-7321-4BF6-8536-CCE8E342454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06AC5DCC-C3CC-4FD5-AD4E-13A1BE5F7F6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 xmlns:a16="http://schemas.microsoft.com/office/drawing/2014/main" id="{4BBCC2F4-EFA7-4AF4-B538-AC4022D90F4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 xmlns:a16="http://schemas.microsoft.com/office/drawing/2014/main" id="{2A9D1364-B6A3-44CB-9FBA-C528F0CE909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Unvan 1"/>
          <p:cNvSpPr>
            <a:spLocks noGrp="1"/>
          </p:cNvSpPr>
          <p:nvPr>
            <p:ph type="title"/>
          </p:nvPr>
        </p:nvSpPr>
        <p:spPr>
          <a:xfrm>
            <a:off x="153977" y="1558323"/>
            <a:ext cx="3855720" cy="4371974"/>
          </a:xfrm>
        </p:spPr>
        <p:txBody>
          <a:bodyPr>
            <a:normAutofit/>
          </a:bodyPr>
          <a:lstStyle/>
          <a:p>
            <a:pPr algn="ctr"/>
            <a:r>
              <a:rPr lang="tr-TR" sz="3600" b="1">
                <a:solidFill>
                  <a:schemeClr val="tx2"/>
                </a:solidFill>
              </a:rPr>
              <a:t>Çocuk Hakları Politikası</a:t>
            </a:r>
            <a:r>
              <a:rPr lang="en-US" sz="3600" b="1"/>
              <a:t/>
            </a:r>
            <a:br>
              <a:rPr lang="en-US" sz="3600" b="1"/>
            </a:br>
            <a:endParaRPr lang="en-US" sz="3600">
              <a:solidFill>
                <a:schemeClr val="tx2"/>
              </a:solidFill>
              <a:ea typeface="Calibri Light" panose="020F0302020204030204"/>
              <a:cs typeface="Calibri Light" panose="020F0302020204030204"/>
            </a:endParaRPr>
          </a:p>
        </p:txBody>
      </p:sp>
      <p:graphicFrame>
        <p:nvGraphicFramePr>
          <p:cNvPr id="5" name="İçerik Yer Tutucusu 3">
            <a:extLst>
              <a:ext uri="{FF2B5EF4-FFF2-40B4-BE49-F238E27FC236}">
                <a16:creationId xmlns="" xmlns:a16="http://schemas.microsoft.com/office/drawing/2014/main" id="{0FFC7E9A-9107-671B-E70A-EA4648E45FBE}"/>
              </a:ext>
            </a:extLst>
          </p:cNvPr>
          <p:cNvGraphicFramePr>
            <a:graphicFrameLocks/>
          </p:cNvGraphicFramePr>
          <p:nvPr/>
        </p:nvGraphicFramePr>
        <p:xfrm>
          <a:off x="5883166" y="121500"/>
          <a:ext cx="5510258" cy="5913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5387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 xmlns:a16="http://schemas.microsoft.com/office/drawing/2014/main" id="{A8DB9CD9-59B1-4D73-BC4C-98796A48EF9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 xmlns:a16="http://schemas.microsoft.com/office/drawing/2014/main" id="{8874A6A9-41FF-4E33-AFA8-F9F81436A5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a:extLst>
              <a:ext uri="{FF2B5EF4-FFF2-40B4-BE49-F238E27FC236}">
                <a16:creationId xmlns="" xmlns:a16="http://schemas.microsoft.com/office/drawing/2014/main" id="{721D730E-1F97-4071-B143-B05E6D2599B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1303402" y="3985"/>
            <a:ext cx="9772765" cy="6858000"/>
            <a:chOff x="1303402" y="3985"/>
            <a:chExt cx="9772765" cy="6858000"/>
          </a:xfrm>
        </p:grpSpPr>
        <p:sp>
          <p:nvSpPr>
            <p:cNvPr id="42" name="Freeform: Shape 41">
              <a:extLst>
                <a:ext uri="{FF2B5EF4-FFF2-40B4-BE49-F238E27FC236}">
                  <a16:creationId xmlns="" xmlns:a16="http://schemas.microsoft.com/office/drawing/2014/main" id="{B3849C6A-9EE5-4604-8EAE-DD4796B79D8E}"/>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Freeform: Shape 42">
              <a:extLst>
                <a:ext uri="{FF2B5EF4-FFF2-40B4-BE49-F238E27FC236}">
                  <a16:creationId xmlns="" xmlns:a16="http://schemas.microsoft.com/office/drawing/2014/main" id="{308677BE-069B-4A4D-8732-E26B6EF5671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Freeform: Shape 43">
              <a:extLst>
                <a:ext uri="{FF2B5EF4-FFF2-40B4-BE49-F238E27FC236}">
                  <a16:creationId xmlns="" xmlns:a16="http://schemas.microsoft.com/office/drawing/2014/main" id="{9A9A575B-DD07-4388-963B-0AF3FDDCF3C0}"/>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Freeform: Shape 44">
              <a:extLst>
                <a:ext uri="{FF2B5EF4-FFF2-40B4-BE49-F238E27FC236}">
                  <a16:creationId xmlns="" xmlns:a16="http://schemas.microsoft.com/office/drawing/2014/main" id="{D55285E4-21EB-4EC1-AB8E-36E881E8992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Shape 45">
              <a:extLst>
                <a:ext uri="{FF2B5EF4-FFF2-40B4-BE49-F238E27FC236}">
                  <a16:creationId xmlns="" xmlns:a16="http://schemas.microsoft.com/office/drawing/2014/main" id="{6A0C77B5-3FAA-4D4F-9555-89D75160887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lt1"/>
                </a:solidFill>
              </a:endParaRPr>
            </a:p>
          </p:txBody>
        </p:sp>
        <p:sp>
          <p:nvSpPr>
            <p:cNvPr id="47" name="Freeform: Shape 46">
              <a:extLst>
                <a:ext uri="{FF2B5EF4-FFF2-40B4-BE49-F238E27FC236}">
                  <a16:creationId xmlns="" xmlns:a16="http://schemas.microsoft.com/office/drawing/2014/main" id="{5F0C96D1-A8B7-4C8E-9997-D823FD1591F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 xmlns:a16="http://schemas.microsoft.com/office/drawing/2014/main" id="{DA46556D-445B-4CD0-87A0-02A30BD1B152}"/>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Unvan 1"/>
          <p:cNvSpPr>
            <a:spLocks noGrp="1"/>
          </p:cNvSpPr>
          <p:nvPr>
            <p:ph type="title"/>
          </p:nvPr>
        </p:nvSpPr>
        <p:spPr>
          <a:xfrm>
            <a:off x="3215729" y="2584099"/>
            <a:ext cx="5760846" cy="1692830"/>
          </a:xfrm>
        </p:spPr>
        <p:txBody>
          <a:bodyPr vert="horz" lIns="91440" tIns="45720" rIns="91440" bIns="45720" rtlCol="0" anchor="b">
            <a:normAutofit/>
          </a:bodyPr>
          <a:lstStyle/>
          <a:p>
            <a:pPr lvl="0" algn="ctr"/>
            <a:r>
              <a:rPr lang="en-US" sz="5200" b="1" kern="1200">
                <a:solidFill>
                  <a:schemeClr val="tx2"/>
                </a:solidFill>
                <a:latin typeface="+mj-lt"/>
                <a:ea typeface="+mj-ea"/>
                <a:cs typeface="+mj-cs"/>
              </a:rPr>
              <a:t>İNSAN KAYNAKLARI VE EĞİTİM</a:t>
            </a:r>
            <a:endParaRPr lang="en-US" sz="5200" b="1" kern="1200">
              <a:solidFill>
                <a:schemeClr val="tx2"/>
              </a:solidFill>
            </a:endParaRPr>
          </a:p>
        </p:txBody>
      </p:sp>
    </p:spTree>
    <p:extLst>
      <p:ext uri="{BB962C8B-B14F-4D97-AF65-F5344CB8AC3E}">
        <p14:creationId xmlns:p14="http://schemas.microsoft.com/office/powerpoint/2010/main" val="922928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5" name="İçerik Yer Tutucusu 2">
            <a:extLst>
              <a:ext uri="{FF2B5EF4-FFF2-40B4-BE49-F238E27FC236}">
                <a16:creationId xmlns="" xmlns:a16="http://schemas.microsoft.com/office/drawing/2014/main" id="{BC4E7D50-C821-CBC0-82AC-0D7879DA9EFD}"/>
              </a:ext>
            </a:extLst>
          </p:cNvPr>
          <p:cNvGraphicFramePr>
            <a:graphicFrameLocks noGrp="1"/>
          </p:cNvGraphicFramePr>
          <p:nvPr>
            <p:ph idx="1"/>
            <p:extLst>
              <p:ext uri="{D42A27DB-BD31-4B8C-83A1-F6EECF244321}">
                <p14:modId xmlns:p14="http://schemas.microsoft.com/office/powerpoint/2010/main" val="1540283670"/>
              </p:ext>
            </p:extLst>
          </p:nvPr>
        </p:nvGraphicFramePr>
        <p:xfrm>
          <a:off x="115614" y="827143"/>
          <a:ext cx="11973910" cy="5376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3023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014841" cy="1338700"/>
          </a:xfrm>
        </p:spPr>
        <p:txBody>
          <a:bodyPr>
            <a:normAutofit/>
          </a:bodyPr>
          <a:lstStyle/>
          <a:p>
            <a:pPr algn="ctr"/>
            <a:r>
              <a:rPr lang="tr-TR" sz="3200" b="1">
                <a:solidFill>
                  <a:schemeClr val="tx2"/>
                </a:solidFill>
              </a:rPr>
              <a:t>Çalışanlarımıza vereceğimiz çevre ve sürdürülebilirlik eğitimleri;</a:t>
            </a:r>
            <a:endParaRPr lang="en-US" sz="3200">
              <a:solidFill>
                <a:schemeClr val="tx2"/>
              </a:solidFill>
              <a:cs typeface="Calibri Light" panose="020F0302020204030204"/>
            </a:endParaRPr>
          </a:p>
        </p:txBody>
      </p:sp>
      <p:graphicFrame>
        <p:nvGraphicFramePr>
          <p:cNvPr id="5" name="İçerik Yer Tutucusu 2">
            <a:extLst>
              <a:ext uri="{FF2B5EF4-FFF2-40B4-BE49-F238E27FC236}">
                <a16:creationId xmlns="" xmlns:a16="http://schemas.microsoft.com/office/drawing/2014/main" id="{EBD1A7E1-5A80-C9F0-6CC9-8C803FC026BA}"/>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65888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524741" y="620392"/>
            <a:ext cx="3808268" cy="5504688"/>
          </a:xfrm>
        </p:spPr>
        <p:txBody>
          <a:bodyPr>
            <a:normAutofit/>
          </a:bodyPr>
          <a:lstStyle/>
          <a:p>
            <a:pPr algn="ctr"/>
            <a:r>
              <a:rPr lang="tr-TR" sz="4000" b="1">
                <a:solidFill>
                  <a:schemeClr val="accent5"/>
                </a:solidFill>
              </a:rPr>
              <a:t>Çalışanlarımıza sunulan yan haklar;</a:t>
            </a:r>
            <a:endParaRPr lang="en-US" sz="4000">
              <a:solidFill>
                <a:schemeClr val="accent5"/>
              </a:solidFill>
            </a:endParaRPr>
          </a:p>
        </p:txBody>
      </p:sp>
      <p:graphicFrame>
        <p:nvGraphicFramePr>
          <p:cNvPr id="5" name="İçerik Yer Tutucusu 2">
            <a:extLst>
              <a:ext uri="{FF2B5EF4-FFF2-40B4-BE49-F238E27FC236}">
                <a16:creationId xmlns="" xmlns:a16="http://schemas.microsoft.com/office/drawing/2014/main" id="{7C7287DD-AFD2-9FA0-D682-975166E727AC}"/>
              </a:ext>
            </a:extLst>
          </p:cNvPr>
          <p:cNvGraphicFramePr>
            <a:graphicFrameLocks noGrp="1"/>
          </p:cNvGraphicFramePr>
          <p:nvPr>
            <p:ph idx="1"/>
            <p:extLst>
              <p:ext uri="{D42A27DB-BD31-4B8C-83A1-F6EECF244321}">
                <p14:modId xmlns:p14="http://schemas.microsoft.com/office/powerpoint/2010/main" val="299146958"/>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35523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0">
            <a:extLst>
              <a:ext uri="{FF2B5EF4-FFF2-40B4-BE49-F238E27FC236}">
                <a16:creationId xmlns="" xmlns:a16="http://schemas.microsoft.com/office/drawing/2014/main" id="{10F24D38-B79E-44B4-830E-043F45D96DC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2">
            <a:extLst>
              <a:ext uri="{FF2B5EF4-FFF2-40B4-BE49-F238E27FC236}">
                <a16:creationId xmlns="" xmlns:a16="http://schemas.microsoft.com/office/drawing/2014/main" id="{FC469874-256B-45B3-A79C-7591B4BA1ECC}"/>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V="1">
            <a:off x="762000" y="826324"/>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3" name="İçerik Yer Tutucusu 2"/>
          <p:cNvSpPr>
            <a:spLocks noGrp="1"/>
          </p:cNvSpPr>
          <p:nvPr>
            <p:ph sz="half" idx="1"/>
          </p:nvPr>
        </p:nvSpPr>
        <p:spPr>
          <a:xfrm>
            <a:off x="995855" y="1005104"/>
            <a:ext cx="5097780" cy="3910617"/>
          </a:xfrm>
        </p:spPr>
        <p:txBody>
          <a:bodyPr vert="horz" lIns="91440" tIns="45720" rIns="91440" bIns="45720" rtlCol="0" anchor="t">
            <a:normAutofit/>
          </a:bodyPr>
          <a:lstStyle/>
          <a:p>
            <a:pPr marL="0" indent="0" algn="ctr">
              <a:buNone/>
            </a:pPr>
            <a:r>
              <a:rPr lang="tr-TR" sz="2400" b="1">
                <a:solidFill>
                  <a:srgbClr val="FFFFFF"/>
                </a:solidFill>
                <a:ea typeface="+mn-lt"/>
                <a:cs typeface="+mn-lt"/>
              </a:rPr>
              <a:t>İşe alım süreci;</a:t>
            </a:r>
            <a:endParaRPr lang="en-US" sz="2400">
              <a:solidFill>
                <a:srgbClr val="FFFFFF"/>
              </a:solidFill>
              <a:cs typeface="Calibri" panose="020F0502020204030204"/>
            </a:endParaRPr>
          </a:p>
          <a:p>
            <a:pPr marL="0" indent="0" algn="ctr">
              <a:buNone/>
            </a:pPr>
            <a:r>
              <a:rPr lang="tr-TR" sz="2400">
                <a:solidFill>
                  <a:srgbClr val="FFFFFF"/>
                </a:solidFill>
              </a:rPr>
              <a:t>İşletmemizde İnsan Kaynakları müdürü/Şefinin çizmiş olduğu çerçeve doğrultusun da işe alım işlemleri yapılmaktadır. İşe alımlarda adil, objektif, dürüst, güçlü iletişim, kendine güvenen, pozitif, çözüm odaklı kişiler seçilir.</a:t>
            </a:r>
            <a:endParaRPr lang="en-US" sz="2400">
              <a:solidFill>
                <a:srgbClr val="FFFFFF"/>
              </a:solidFill>
              <a:cs typeface="Calibri" panose="020F0502020204030204"/>
            </a:endParaRPr>
          </a:p>
          <a:p>
            <a:endParaRPr lang="en-US" sz="2400">
              <a:solidFill>
                <a:srgbClr val="FFFFFF"/>
              </a:solidFill>
            </a:endParaRPr>
          </a:p>
        </p:txBody>
      </p:sp>
      <p:sp>
        <p:nvSpPr>
          <p:cNvPr id="6" name="İçerik Yer Tutucusu 5"/>
          <p:cNvSpPr>
            <a:spLocks noGrp="1"/>
          </p:cNvSpPr>
          <p:nvPr>
            <p:ph sz="half" idx="2"/>
          </p:nvPr>
        </p:nvSpPr>
        <p:spPr>
          <a:xfrm>
            <a:off x="6400537" y="1005104"/>
            <a:ext cx="5097780" cy="3910618"/>
          </a:xfrm>
        </p:spPr>
        <p:txBody>
          <a:bodyPr vert="horz" lIns="91440" tIns="45720" rIns="91440" bIns="45720" rtlCol="0" anchor="t">
            <a:normAutofit/>
          </a:bodyPr>
          <a:lstStyle/>
          <a:p>
            <a:pPr marL="0" indent="0" algn="ctr">
              <a:buNone/>
            </a:pPr>
            <a:r>
              <a:rPr lang="tr-TR" sz="2400" b="1">
                <a:solidFill>
                  <a:srgbClr val="FFFFFF"/>
                </a:solidFill>
                <a:ea typeface="+mn-lt"/>
                <a:cs typeface="+mn-lt"/>
              </a:rPr>
              <a:t>Adil Ücretlendirme;</a:t>
            </a:r>
            <a:endParaRPr lang="en-US" sz="2400">
              <a:solidFill>
                <a:srgbClr val="FFFFFF"/>
              </a:solidFill>
              <a:cs typeface="Calibri" panose="020F0502020204030204"/>
            </a:endParaRPr>
          </a:p>
          <a:p>
            <a:pPr marL="0" indent="0" algn="ctr">
              <a:buNone/>
            </a:pPr>
            <a:r>
              <a:rPr lang="tr-TR" sz="2400">
                <a:solidFill>
                  <a:srgbClr val="FFFFFF"/>
                </a:solidFill>
              </a:rPr>
              <a:t>Çalışanlarımız tesislerimizde işe başlamadan önce alacakları ücret, çalışma şartları, çalışma saatleri, ücretlerini ne zaman alacakları gibi konularda bilgilendirilirler.</a:t>
            </a:r>
            <a:endParaRPr lang="en-US" sz="2400">
              <a:solidFill>
                <a:srgbClr val="FFFFFF"/>
              </a:solidFill>
              <a:cs typeface="Calibri" panose="020F0502020204030204"/>
            </a:endParaRPr>
          </a:p>
          <a:p>
            <a:endParaRPr lang="en-US" sz="2400">
              <a:solidFill>
                <a:srgbClr val="FFFFFF"/>
              </a:solidFill>
            </a:endParaRPr>
          </a:p>
        </p:txBody>
      </p:sp>
    </p:spTree>
    <p:extLst>
      <p:ext uri="{BB962C8B-B14F-4D97-AF65-F5344CB8AC3E}">
        <p14:creationId xmlns:p14="http://schemas.microsoft.com/office/powerpoint/2010/main" val="4161969320"/>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A8DB9CD9-59B1-4D73-BC4C-98796A48EF9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 xmlns:a16="http://schemas.microsoft.com/office/drawing/2014/main" id="{8874A6A9-41FF-4E33-AFA8-F9F81436A5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 xmlns:a16="http://schemas.microsoft.com/office/drawing/2014/main" id="{721D730E-1F97-4071-B143-B05E6D2599B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1303402" y="3985"/>
            <a:ext cx="9772765" cy="6858000"/>
            <a:chOff x="1303402" y="3985"/>
            <a:chExt cx="9772765" cy="6858000"/>
          </a:xfrm>
        </p:grpSpPr>
        <p:sp>
          <p:nvSpPr>
            <p:cNvPr id="14" name="Freeform: Shape 13">
              <a:extLst>
                <a:ext uri="{FF2B5EF4-FFF2-40B4-BE49-F238E27FC236}">
                  <a16:creationId xmlns="" xmlns:a16="http://schemas.microsoft.com/office/drawing/2014/main" id="{B3849C6A-9EE5-4604-8EAE-DD4796B79D8E}"/>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 xmlns:a16="http://schemas.microsoft.com/office/drawing/2014/main" id="{308677BE-069B-4A4D-8732-E26B6EF5671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 xmlns:a16="http://schemas.microsoft.com/office/drawing/2014/main" id="{9A9A575B-DD07-4388-963B-0AF3FDDCF3C0}"/>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 xmlns:a16="http://schemas.microsoft.com/office/drawing/2014/main" id="{D55285E4-21EB-4EC1-AB8E-36E881E8992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 xmlns:a16="http://schemas.microsoft.com/office/drawing/2014/main" id="{6A0C77B5-3FAA-4D4F-9555-89D75160887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lt1"/>
                </a:solidFill>
              </a:endParaRPr>
            </a:p>
          </p:txBody>
        </p:sp>
        <p:sp>
          <p:nvSpPr>
            <p:cNvPr id="19" name="Freeform: Shape 18">
              <a:extLst>
                <a:ext uri="{FF2B5EF4-FFF2-40B4-BE49-F238E27FC236}">
                  <a16:creationId xmlns="" xmlns:a16="http://schemas.microsoft.com/office/drawing/2014/main" id="{5F0C96D1-A8B7-4C8E-9997-D823FD1591F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 xmlns:a16="http://schemas.microsoft.com/office/drawing/2014/main" id="{DA46556D-445B-4CD0-87A0-02A30BD1B152}"/>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 name="Unvan 3"/>
          <p:cNvSpPr>
            <a:spLocks noGrp="1"/>
          </p:cNvSpPr>
          <p:nvPr>
            <p:ph type="title"/>
          </p:nvPr>
        </p:nvSpPr>
        <p:spPr>
          <a:xfrm>
            <a:off x="3215729" y="1764407"/>
            <a:ext cx="5760846" cy="2310312"/>
          </a:xfrm>
        </p:spPr>
        <p:txBody>
          <a:bodyPr vert="horz" lIns="91440" tIns="45720" rIns="91440" bIns="45720" rtlCol="0" anchor="b">
            <a:normAutofit/>
          </a:bodyPr>
          <a:lstStyle/>
          <a:p>
            <a:pPr algn="ctr"/>
            <a:r>
              <a:rPr lang="tr-TR" sz="5200" b="1">
                <a:solidFill>
                  <a:srgbClr val="44546A"/>
                </a:solidFill>
                <a:ea typeface="+mj-lt"/>
                <a:cs typeface="+mj-lt"/>
              </a:rPr>
              <a:t>ÇEVRE</a:t>
            </a:r>
            <a:br>
              <a:rPr lang="tr-TR" sz="5200" b="1">
                <a:solidFill>
                  <a:srgbClr val="44546A"/>
                </a:solidFill>
                <a:ea typeface="+mj-lt"/>
                <a:cs typeface="+mj-lt"/>
              </a:rPr>
            </a:br>
            <a:endParaRPr lang="en-US" sz="5200" kern="1200">
              <a:solidFill>
                <a:srgbClr val="44546A"/>
              </a:solidFill>
              <a:ea typeface="+mj-lt"/>
              <a:cs typeface="+mj-lt"/>
            </a:endParaRPr>
          </a:p>
        </p:txBody>
      </p:sp>
    </p:spTree>
    <p:extLst>
      <p:ext uri="{BB962C8B-B14F-4D97-AF65-F5344CB8AC3E}">
        <p14:creationId xmlns:p14="http://schemas.microsoft.com/office/powerpoint/2010/main" val="3776069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4BC99CB9-DDAD-44A2-8A1C-E3AF4E72DF5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64053CBF-3932-45FF-8285-EE5146085F3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 xmlns:a16="http://schemas.microsoft.com/office/drawing/2014/main" id="{2E751C04-BEA6-446B-A678-9C74819EBD4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 xmlns:a16="http://schemas.microsoft.com/office/drawing/2014/main" id="{2625A013-D9BE-43C4-AF21-6F2B003EFBE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 xmlns:a16="http://schemas.microsoft.com/office/drawing/2014/main" id="{F7875715-EC2E-457F-851D-F6C817685FE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 xmlns:a16="http://schemas.microsoft.com/office/drawing/2014/main" id="{F7E41CC6-0C83-40EE-80BB-79394D9E9B2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 xmlns:a16="http://schemas.microsoft.com/office/drawing/2014/main" id="{00603498-5DFE-4D26-BFB5-C9269C9BDB0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İçerik Yer Tutucusu 2"/>
          <p:cNvSpPr>
            <a:spLocks noGrp="1"/>
          </p:cNvSpPr>
          <p:nvPr>
            <p:ph idx="1"/>
          </p:nvPr>
        </p:nvSpPr>
        <p:spPr>
          <a:xfrm>
            <a:off x="357136" y="2677165"/>
            <a:ext cx="10426238" cy="5649656"/>
          </a:xfrm>
        </p:spPr>
        <p:txBody>
          <a:bodyPr anchor="t">
            <a:normAutofit/>
          </a:bodyPr>
          <a:lstStyle/>
          <a:p>
            <a:pPr marL="342900" indent="-342900" algn="ctr"/>
            <a:r>
              <a:rPr lang="tr-TR" sz="2400" dirty="0">
                <a:solidFill>
                  <a:schemeClr val="tx2"/>
                </a:solidFill>
              </a:rPr>
              <a:t>Doğayı daha fazla koruma, kültürel mirasımıza sahip çıkma, kaynakları daha tasarruflu kullanma, </a:t>
            </a:r>
            <a:r>
              <a:rPr lang="tr-TR" sz="2400" dirty="0" smtClean="0">
                <a:solidFill>
                  <a:schemeClr val="tx2"/>
                </a:solidFill>
              </a:rPr>
              <a:t>hep </a:t>
            </a:r>
            <a:r>
              <a:rPr lang="tr-TR" sz="2400" dirty="0">
                <a:solidFill>
                  <a:schemeClr val="tx2"/>
                </a:solidFill>
              </a:rPr>
              <a:t>birlikte ve öğrenerek gelişme, adil ve eşitlikçi bir bakış açısı ile en kıymetli varlıklarımız olan çocuklarımızı, kadınlarımızı koruma, bulunduğumuz yöre ve yöre halkı ile daha fazla iletişimde olma, bulunduğumuz bölgeyi kalkındırma fırsatlarını yakalamaya çalışıyoruz.</a:t>
            </a:r>
            <a:endParaRPr lang="en-US" sz="2400" dirty="0">
              <a:solidFill>
                <a:schemeClr val="tx2"/>
              </a:solidFill>
              <a:cs typeface="Calibri" panose="020F0502020204030204"/>
            </a:endParaRPr>
          </a:p>
          <a:p>
            <a:pPr marL="342900" indent="-342900" algn="ctr"/>
            <a:r>
              <a:rPr lang="tr-TR" sz="2400" dirty="0">
                <a:solidFill>
                  <a:schemeClr val="tx2"/>
                </a:solidFill>
                <a:ea typeface="+mn-lt"/>
                <a:cs typeface="+mn-lt"/>
              </a:rPr>
              <a:t>İş süreçlerimizi bu doğrultuda planlıyor, sonuçları analiz ediyor ve mevcut durumumuzu her geçen gün iyileştirmeyi hedefliyoruz.</a:t>
            </a:r>
            <a:endParaRPr lang="tr-TR" dirty="0">
              <a:solidFill>
                <a:schemeClr val="tx2"/>
              </a:solidFill>
              <a:cs typeface="Calibri" panose="020F0502020204030204"/>
            </a:endParaRPr>
          </a:p>
          <a:p>
            <a:pPr algn="ctr"/>
            <a:endParaRPr lang="tr-TR" sz="2400" dirty="0">
              <a:solidFill>
                <a:schemeClr val="tx2"/>
              </a:solidFill>
              <a:cs typeface="Calibri"/>
            </a:endParaRPr>
          </a:p>
          <a:p>
            <a:pPr algn="ctr"/>
            <a:endParaRPr lang="en-US" sz="2400" dirty="0">
              <a:solidFill>
                <a:schemeClr val="tx2"/>
              </a:solidFill>
              <a:cs typeface="Calibri" panose="020F0502020204030204"/>
            </a:endParaRPr>
          </a:p>
        </p:txBody>
      </p:sp>
      <p:grpSp>
        <p:nvGrpSpPr>
          <p:cNvPr id="18" name="Group 17">
            <a:extLst>
              <a:ext uri="{FF2B5EF4-FFF2-40B4-BE49-F238E27FC236}">
                <a16:creationId xmlns="" xmlns:a16="http://schemas.microsoft.com/office/drawing/2014/main" id="{B63ACBA3-DEFD-4C6D-BBA0-64468FA99C2D}"/>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 xmlns:a16="http://schemas.microsoft.com/office/drawing/2014/main" id="{62F7819D-2B89-4D80-A1C3-8B318116BAA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 xmlns:a16="http://schemas.microsoft.com/office/drawing/2014/main" id="{B7065990-2350-41B3-858B-20EF8744F26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 xmlns:a16="http://schemas.microsoft.com/office/drawing/2014/main" id="{58DA7EC7-CAA0-4665-AA29-BFBA806ECAB2}"/>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 xmlns:a16="http://schemas.microsoft.com/office/drawing/2014/main" id="{B1132A14-489F-4CED-B626-2A1711C987C2}"/>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extBox 3">
            <a:extLst>
              <a:ext uri="{FF2B5EF4-FFF2-40B4-BE49-F238E27FC236}">
                <a16:creationId xmlns="" xmlns:a16="http://schemas.microsoft.com/office/drawing/2014/main" id="{B03998E9-5212-DB2F-ED3A-07FB55F1DDDA}"/>
              </a:ext>
            </a:extLst>
          </p:cNvPr>
          <p:cNvSpPr txBox="1"/>
          <p:nvPr/>
        </p:nvSpPr>
        <p:spPr>
          <a:xfrm>
            <a:off x="362607" y="4750676"/>
            <a:ext cx="795895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tr-TR" sz="2400">
              <a:solidFill>
                <a:srgbClr val="44546A"/>
              </a:solidFill>
              <a:cs typeface="Calibri"/>
            </a:endParaRPr>
          </a:p>
        </p:txBody>
      </p:sp>
    </p:spTree>
    <p:extLst>
      <p:ext uri="{BB962C8B-B14F-4D97-AF65-F5344CB8AC3E}">
        <p14:creationId xmlns:p14="http://schemas.microsoft.com/office/powerpoint/2010/main" val="28409184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43C823D3-D619-407C-89E0-C6F6B1E7A42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 xmlns:a16="http://schemas.microsoft.com/office/drawing/2014/main" id="{047F8E3E-2FFA-4A0F-B3C7-E57ADDCFB41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3" name="Unvan 2"/>
          <p:cNvSpPr>
            <a:spLocks noGrp="1"/>
          </p:cNvSpPr>
          <p:nvPr>
            <p:ph type="title"/>
          </p:nvPr>
        </p:nvSpPr>
        <p:spPr>
          <a:xfrm>
            <a:off x="1179226" y="1594707"/>
            <a:ext cx="9833548" cy="1325563"/>
          </a:xfrm>
        </p:spPr>
        <p:txBody>
          <a:bodyPr anchor="b">
            <a:normAutofit/>
          </a:bodyPr>
          <a:lstStyle/>
          <a:p>
            <a:pPr lvl="0" algn="ctr"/>
            <a:r>
              <a:rPr lang="tr-TR" sz="3600" b="1">
                <a:solidFill>
                  <a:schemeClr val="tx2"/>
                </a:solidFill>
              </a:rPr>
              <a:t>Çevre Yaklaşımımız</a:t>
            </a:r>
            <a:r>
              <a:rPr lang="en-US" sz="3600" b="1">
                <a:solidFill>
                  <a:schemeClr val="tx2"/>
                </a:solidFill>
              </a:rPr>
              <a:t/>
            </a:r>
            <a:br>
              <a:rPr lang="en-US" sz="3600" b="1">
                <a:solidFill>
                  <a:schemeClr val="tx2"/>
                </a:solidFill>
              </a:rPr>
            </a:br>
            <a:endParaRPr lang="en-US" sz="3600">
              <a:solidFill>
                <a:schemeClr val="tx2"/>
              </a:solidFill>
            </a:endParaRPr>
          </a:p>
        </p:txBody>
      </p:sp>
      <p:grpSp>
        <p:nvGrpSpPr>
          <p:cNvPr id="13" name="Group 12">
            <a:extLst>
              <a:ext uri="{FF2B5EF4-FFF2-40B4-BE49-F238E27FC236}">
                <a16:creationId xmlns="" xmlns:a16="http://schemas.microsoft.com/office/drawing/2014/main" id="{33D939F1-7ABE-4D0E-946A-43F37F556AFD}"/>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0" y="0"/>
            <a:ext cx="3346102" cy="2510865"/>
            <a:chOff x="-305" y="-1"/>
            <a:chExt cx="3832880" cy="2876136"/>
          </a:xfrm>
        </p:grpSpPr>
        <p:sp>
          <p:nvSpPr>
            <p:cNvPr id="14" name="Freeform: Shape 13">
              <a:extLst>
                <a:ext uri="{FF2B5EF4-FFF2-40B4-BE49-F238E27FC236}">
                  <a16:creationId xmlns="" xmlns:a16="http://schemas.microsoft.com/office/drawing/2014/main" id="{63FE0426-0FE4-451E-A8BB-08DA6A6AC200}"/>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 xmlns:a16="http://schemas.microsoft.com/office/drawing/2014/main" id="{4A32F7E8-35B4-451F-AA07-AECF7CA1D532}"/>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 xmlns:a16="http://schemas.microsoft.com/office/drawing/2014/main" id="{E1097796-C3C8-4772-9EBD-9F5CA368F5A2}"/>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 xmlns:a16="http://schemas.microsoft.com/office/drawing/2014/main" id="{EC4BC137-BB50-4235-A83F-4B4EEE15904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İçerik Yer Tutucusu 3"/>
          <p:cNvSpPr>
            <a:spLocks noGrp="1"/>
          </p:cNvSpPr>
          <p:nvPr>
            <p:ph idx="1"/>
          </p:nvPr>
        </p:nvSpPr>
        <p:spPr>
          <a:xfrm>
            <a:off x="1179226" y="3329677"/>
            <a:ext cx="9833548" cy="2457269"/>
          </a:xfrm>
        </p:spPr>
        <p:txBody>
          <a:bodyPr>
            <a:normAutofit/>
          </a:bodyPr>
          <a:lstStyle/>
          <a:p>
            <a:r>
              <a:rPr lang="tr-TR" sz="1800" dirty="0" smtClean="0">
                <a:solidFill>
                  <a:schemeClr val="tx2"/>
                </a:solidFill>
              </a:rPr>
              <a:t>Bayar</a:t>
            </a:r>
            <a:r>
              <a:rPr lang="tr-TR" sz="1800" dirty="0" smtClean="0">
                <a:solidFill>
                  <a:schemeClr val="tx2"/>
                </a:solidFill>
              </a:rPr>
              <a:t> </a:t>
            </a:r>
            <a:r>
              <a:rPr lang="tr-TR" sz="1800" dirty="0">
                <a:solidFill>
                  <a:schemeClr val="tx2"/>
                </a:solidFill>
              </a:rPr>
              <a:t>Otel olarak çevreyi korur, kirlenmesini önler, çevreye olan olumsuz etkilerimizi azaltmayı hedeflemekteyiz.</a:t>
            </a:r>
            <a:endParaRPr lang="en-US" sz="1800" dirty="0">
              <a:solidFill>
                <a:schemeClr val="tx2"/>
              </a:solidFill>
            </a:endParaRPr>
          </a:p>
          <a:p>
            <a:endParaRPr lang="en-US" sz="1800" dirty="0">
              <a:solidFill>
                <a:schemeClr val="tx2"/>
              </a:solidFill>
            </a:endParaRPr>
          </a:p>
        </p:txBody>
      </p:sp>
      <p:grpSp>
        <p:nvGrpSpPr>
          <p:cNvPr id="19" name="Group 18">
            <a:extLst>
              <a:ext uri="{FF2B5EF4-FFF2-40B4-BE49-F238E27FC236}">
                <a16:creationId xmlns="" xmlns:a16="http://schemas.microsoft.com/office/drawing/2014/main" id="{9DB3963A-4187-4A72-9DA4-CA6BADE22931}"/>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rot="5400000">
            <a:off x="9072780" y="3734338"/>
            <a:ext cx="3878664" cy="2368659"/>
            <a:chOff x="6867015" y="-1"/>
            <a:chExt cx="5324985" cy="3251912"/>
          </a:xfrm>
          <a:solidFill>
            <a:schemeClr val="accent5">
              <a:alpha val="10000"/>
            </a:schemeClr>
          </a:solidFill>
        </p:grpSpPr>
        <p:sp>
          <p:nvSpPr>
            <p:cNvPr id="20" name="Freeform: Shape 19">
              <a:extLst>
                <a:ext uri="{FF2B5EF4-FFF2-40B4-BE49-F238E27FC236}">
                  <a16:creationId xmlns="" xmlns:a16="http://schemas.microsoft.com/office/drawing/2014/main" id="{2428E75E-001A-4568-B035-574F1303EF5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 xmlns:a16="http://schemas.microsoft.com/office/drawing/2014/main" id="{64AC8CFC-1164-4525-82A0-25F75ADCF4C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 xmlns:a16="http://schemas.microsoft.com/office/drawing/2014/main" id="{6F35C856-5B70-4CA2-BB8F-A37197D8F94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 xmlns:a16="http://schemas.microsoft.com/office/drawing/2014/main" id="{550FD8B0-DE97-47B1-84ED-67A3BD00FE2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7114568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 xmlns:a16="http://schemas.microsoft.com/office/drawing/2014/main" id="{B819A166-7571-4003-A6B8-B62034C3ED3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Unvan 1"/>
          <p:cNvSpPr>
            <a:spLocks noGrp="1"/>
          </p:cNvSpPr>
          <p:nvPr>
            <p:ph type="title"/>
          </p:nvPr>
        </p:nvSpPr>
        <p:spPr>
          <a:xfrm>
            <a:off x="524741" y="620392"/>
            <a:ext cx="3808268" cy="5504688"/>
          </a:xfrm>
        </p:spPr>
        <p:txBody>
          <a:bodyPr>
            <a:normAutofit/>
          </a:bodyPr>
          <a:lstStyle/>
          <a:p>
            <a:pPr lvl="0" algn="ctr"/>
            <a:r>
              <a:rPr lang="tr-TR" sz="6000" b="1">
                <a:solidFill>
                  <a:schemeClr val="bg1"/>
                </a:solidFill>
              </a:rPr>
              <a:t>Çevre Dostu </a:t>
            </a:r>
            <a:r>
              <a:rPr lang="en-US" sz="6000" b="1"/>
              <a:t/>
            </a:r>
            <a:br>
              <a:rPr lang="en-US" sz="6000" b="1"/>
            </a:br>
            <a:endParaRPr lang="en-US" sz="6000">
              <a:solidFill>
                <a:schemeClr val="bg1"/>
              </a:solidFill>
              <a:ea typeface="Calibri Light" panose="020F0302020204030204"/>
              <a:cs typeface="Calibri Light" panose="020F0302020204030204"/>
            </a:endParaRPr>
          </a:p>
        </p:txBody>
      </p:sp>
      <p:graphicFrame>
        <p:nvGraphicFramePr>
          <p:cNvPr id="24" name="İçerik Yer Tutucusu 2">
            <a:extLst>
              <a:ext uri="{FF2B5EF4-FFF2-40B4-BE49-F238E27FC236}">
                <a16:creationId xmlns="" xmlns:a16="http://schemas.microsoft.com/office/drawing/2014/main" id="{4E65DDD7-7F3A-6D08-9D85-BB1E9FFB7823}"/>
              </a:ext>
            </a:extLst>
          </p:cNvPr>
          <p:cNvGraphicFramePr>
            <a:graphicFrameLocks noGrp="1"/>
          </p:cNvGraphicFramePr>
          <p:nvPr>
            <p:ph idx="1"/>
            <p:extLst>
              <p:ext uri="{D42A27DB-BD31-4B8C-83A1-F6EECF244321}">
                <p14:modId xmlns:p14="http://schemas.microsoft.com/office/powerpoint/2010/main" val="2736438081"/>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1412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8CA06CD6-90CA-4C45-856C-6771339E1E2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Unvan 1"/>
          <p:cNvSpPr>
            <a:spLocks noGrp="1"/>
          </p:cNvSpPr>
          <p:nvPr>
            <p:ph type="title"/>
          </p:nvPr>
        </p:nvSpPr>
        <p:spPr>
          <a:xfrm>
            <a:off x="838200" y="963507"/>
            <a:ext cx="3494362" cy="4930986"/>
          </a:xfrm>
        </p:spPr>
        <p:txBody>
          <a:bodyPr vert="horz" lIns="91440" tIns="45720" rIns="91440" bIns="45720" rtlCol="0" anchor="ctr">
            <a:normAutofit/>
          </a:bodyPr>
          <a:lstStyle/>
          <a:p>
            <a:pPr algn="r"/>
            <a:r>
              <a:rPr lang="en-US" kern="1200">
                <a:solidFill>
                  <a:srgbClr val="44546A"/>
                </a:solidFill>
                <a:latin typeface="+mj-lt"/>
                <a:ea typeface="+mj-ea"/>
                <a:cs typeface="+mj-cs"/>
              </a:rPr>
              <a:t>Biyoçeşitlilik</a:t>
            </a:r>
          </a:p>
        </p:txBody>
      </p:sp>
      <p:cxnSp>
        <p:nvCxnSpPr>
          <p:cNvPr id="11" name="Straight Connector 10">
            <a:extLst>
              <a:ext uri="{FF2B5EF4-FFF2-40B4-BE49-F238E27FC236}">
                <a16:creationId xmlns="" xmlns:a16="http://schemas.microsoft.com/office/drawing/2014/main" id="{5021601D-2758-4B15-A31C-FDA184C51B3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İçerik Yer Tutucusu 2"/>
          <p:cNvSpPr>
            <a:spLocks noGrp="1"/>
          </p:cNvSpPr>
          <p:nvPr>
            <p:ph idx="1"/>
          </p:nvPr>
        </p:nvSpPr>
        <p:spPr>
          <a:xfrm>
            <a:off x="4976030" y="963507"/>
            <a:ext cx="6250940" cy="2304627"/>
          </a:xfrm>
          <a:solidFill>
            <a:schemeClr val="accent5">
              <a:lumMod val="20000"/>
              <a:lumOff val="80000"/>
            </a:schemeClr>
          </a:solidFill>
        </p:spPr>
        <p:txBody>
          <a:bodyPr vert="horz" lIns="91440" tIns="45720" rIns="91440" bIns="45720" rtlCol="0" anchor="ctr">
            <a:normAutofit/>
          </a:bodyPr>
          <a:lstStyle/>
          <a:p>
            <a:pPr marL="0" indent="0" algn="just">
              <a:buNone/>
            </a:pPr>
            <a:r>
              <a:rPr lang="en-US" sz="2000" err="1"/>
              <a:t>Biyoçeşitlilik</a:t>
            </a:r>
            <a:r>
              <a:rPr lang="en-US" sz="2000"/>
              <a:t>, </a:t>
            </a:r>
            <a:r>
              <a:rPr lang="en-US" sz="2000" err="1"/>
              <a:t>tüm</a:t>
            </a:r>
            <a:r>
              <a:rPr lang="en-US" sz="2000"/>
              <a:t> </a:t>
            </a:r>
            <a:r>
              <a:rPr lang="en-US" sz="2000" err="1"/>
              <a:t>dünyadaki</a:t>
            </a:r>
            <a:r>
              <a:rPr lang="en-US" sz="2000"/>
              <a:t> </a:t>
            </a:r>
            <a:r>
              <a:rPr lang="en-US" sz="2000" err="1"/>
              <a:t>yaşam</a:t>
            </a:r>
            <a:r>
              <a:rPr lang="en-US" sz="2000"/>
              <a:t> </a:t>
            </a:r>
            <a:r>
              <a:rPr lang="en-US" sz="2000" err="1"/>
              <a:t>formlarının</a:t>
            </a:r>
            <a:r>
              <a:rPr lang="en-US" sz="2000"/>
              <a:t> </a:t>
            </a:r>
            <a:r>
              <a:rPr lang="en-US" sz="2000" err="1"/>
              <a:t>çeşitliliğini</a:t>
            </a:r>
            <a:r>
              <a:rPr lang="en-US" sz="2000"/>
              <a:t> </a:t>
            </a:r>
            <a:r>
              <a:rPr lang="en-US" sz="2000" err="1"/>
              <a:t>ve</a:t>
            </a:r>
            <a:r>
              <a:rPr lang="en-US" sz="2000"/>
              <a:t> </a:t>
            </a:r>
            <a:r>
              <a:rPr lang="en-US" sz="2000" err="1"/>
              <a:t>bunların</a:t>
            </a:r>
            <a:r>
              <a:rPr lang="en-US" sz="2000"/>
              <a:t> </a:t>
            </a:r>
            <a:r>
              <a:rPr lang="en-US" sz="2000" err="1"/>
              <a:t>parçası</a:t>
            </a:r>
            <a:r>
              <a:rPr lang="en-US" sz="2000"/>
              <a:t> </a:t>
            </a:r>
            <a:r>
              <a:rPr lang="en-US" sz="2000" err="1"/>
              <a:t>olan</a:t>
            </a:r>
            <a:r>
              <a:rPr lang="en-US" sz="2000"/>
              <a:t> </a:t>
            </a:r>
            <a:r>
              <a:rPr lang="en-US" sz="2000" err="1"/>
              <a:t>ekolojik</a:t>
            </a:r>
            <a:r>
              <a:rPr lang="en-US" sz="2000"/>
              <a:t> </a:t>
            </a:r>
            <a:r>
              <a:rPr lang="en-US" sz="2000" err="1"/>
              <a:t>süreçleri</a:t>
            </a:r>
            <a:r>
              <a:rPr lang="en-US" sz="2000"/>
              <a:t> </a:t>
            </a:r>
            <a:r>
              <a:rPr lang="en-US" sz="2000" err="1"/>
              <a:t>ifade</a:t>
            </a:r>
            <a:r>
              <a:rPr lang="en-US" sz="2000"/>
              <a:t> </a:t>
            </a:r>
            <a:r>
              <a:rPr lang="en-US" sz="2000" err="1"/>
              <a:t>eder</a:t>
            </a:r>
            <a:r>
              <a:rPr lang="en-US" sz="2000"/>
              <a:t>. </a:t>
            </a:r>
            <a:r>
              <a:rPr lang="en-US" sz="2000" err="1"/>
              <a:t>Bitkiler</a:t>
            </a:r>
            <a:r>
              <a:rPr lang="en-US" sz="2000"/>
              <a:t>, </a:t>
            </a:r>
            <a:r>
              <a:rPr lang="en-US" sz="2000" err="1"/>
              <a:t>Hayvanlar</a:t>
            </a:r>
            <a:r>
              <a:rPr lang="en-US" sz="2000"/>
              <a:t>, </a:t>
            </a:r>
            <a:r>
              <a:rPr lang="en-US" sz="2000" err="1"/>
              <a:t>Mantarlar</a:t>
            </a:r>
            <a:r>
              <a:rPr lang="en-US" sz="2000"/>
              <a:t> </a:t>
            </a:r>
            <a:r>
              <a:rPr lang="en-US" sz="2000" err="1"/>
              <a:t>tüm</a:t>
            </a:r>
            <a:r>
              <a:rPr lang="en-US" sz="2000"/>
              <a:t> </a:t>
            </a:r>
            <a:r>
              <a:rPr lang="en-US" sz="2000" err="1"/>
              <a:t>bu</a:t>
            </a:r>
            <a:r>
              <a:rPr lang="en-US" sz="2000"/>
              <a:t> </a:t>
            </a:r>
            <a:r>
              <a:rPr lang="en-US" sz="2000" err="1"/>
              <a:t>çeşitliliğin</a:t>
            </a:r>
            <a:r>
              <a:rPr lang="en-US" sz="2000"/>
              <a:t> </a:t>
            </a:r>
            <a:r>
              <a:rPr lang="en-US" sz="2000" err="1"/>
              <a:t>temel</a:t>
            </a:r>
            <a:r>
              <a:rPr lang="en-US" sz="2000"/>
              <a:t> </a:t>
            </a:r>
            <a:r>
              <a:rPr lang="en-US" sz="2000" err="1"/>
              <a:t>unsurlarını</a:t>
            </a:r>
            <a:r>
              <a:rPr lang="en-US" sz="2000"/>
              <a:t> </a:t>
            </a:r>
            <a:r>
              <a:rPr lang="en-US" sz="2000" err="1"/>
              <a:t>oluşturur</a:t>
            </a:r>
            <a:r>
              <a:rPr lang="en-US" sz="2000"/>
              <a:t>. Alanya </a:t>
            </a:r>
            <a:r>
              <a:rPr lang="en-US" sz="2000" err="1"/>
              <a:t>bölgesinde</a:t>
            </a:r>
            <a:r>
              <a:rPr lang="en-US" sz="2000"/>
              <a:t> </a:t>
            </a:r>
            <a:r>
              <a:rPr lang="en-US" sz="2000" err="1"/>
              <a:t>oluşan</a:t>
            </a:r>
            <a:r>
              <a:rPr lang="en-US" sz="2000"/>
              <a:t> </a:t>
            </a:r>
            <a:r>
              <a:rPr lang="en-US" sz="2000" err="1"/>
              <a:t>bazı</a:t>
            </a:r>
            <a:r>
              <a:rPr lang="en-US" sz="2000"/>
              <a:t> </a:t>
            </a:r>
            <a:r>
              <a:rPr lang="en-US" sz="2000" err="1"/>
              <a:t>endemik</a:t>
            </a:r>
            <a:r>
              <a:rPr lang="en-US" sz="2000"/>
              <a:t> bitki </a:t>
            </a:r>
            <a:r>
              <a:rPr lang="en-US" sz="2000" err="1"/>
              <a:t>ve</a:t>
            </a:r>
            <a:r>
              <a:rPr lang="en-US" sz="2000"/>
              <a:t> </a:t>
            </a:r>
            <a:r>
              <a:rPr lang="en-US" sz="2000" err="1"/>
              <a:t>yerel</a:t>
            </a:r>
            <a:r>
              <a:rPr lang="en-US" sz="2000"/>
              <a:t> </a:t>
            </a:r>
            <a:r>
              <a:rPr lang="en-US" sz="2000" err="1"/>
              <a:t>hayvan</a:t>
            </a:r>
            <a:r>
              <a:rPr lang="en-US" sz="2000"/>
              <a:t> </a:t>
            </a:r>
            <a:r>
              <a:rPr lang="en-US" sz="2000" err="1"/>
              <a:t>türleri</a:t>
            </a:r>
            <a:r>
              <a:rPr lang="en-US" sz="2000"/>
              <a:t> </a:t>
            </a:r>
            <a:r>
              <a:rPr lang="en-US" sz="2000" err="1"/>
              <a:t>şunlardır</a:t>
            </a:r>
            <a:r>
              <a:rPr lang="en-US" sz="2000"/>
              <a:t>;</a:t>
            </a:r>
            <a:endParaRPr lang="en-US"/>
          </a:p>
          <a:p>
            <a:pPr lvl="0" algn="just"/>
            <a:endParaRPr lang="en-US" sz="2000"/>
          </a:p>
        </p:txBody>
      </p:sp>
      <p:sp>
        <p:nvSpPr>
          <p:cNvPr id="4" name="TextBox 3">
            <a:extLst>
              <a:ext uri="{FF2B5EF4-FFF2-40B4-BE49-F238E27FC236}">
                <a16:creationId xmlns="" xmlns:a16="http://schemas.microsoft.com/office/drawing/2014/main" id="{08C99713-2569-8B05-32DC-4E50226E1F0A}"/>
              </a:ext>
            </a:extLst>
          </p:cNvPr>
          <p:cNvSpPr txBox="1"/>
          <p:nvPr/>
        </p:nvSpPr>
        <p:spPr>
          <a:xfrm>
            <a:off x="4976030" y="3589866"/>
            <a:ext cx="6250940" cy="2304628"/>
          </a:xfrm>
          <a:prstGeom prst="rect">
            <a:avLst/>
          </a:prstGeom>
          <a:solidFill>
            <a:schemeClr val="accent6">
              <a:lumMod val="20000"/>
              <a:lumOff val="80000"/>
            </a:schemeClr>
          </a:solidFill>
          <a:ln>
            <a:noFill/>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indent="-228600">
              <a:lnSpc>
                <a:spcPct val="90000"/>
              </a:lnSpc>
              <a:spcAft>
                <a:spcPts val="600"/>
              </a:spcAft>
              <a:buFont typeface="Arial" panose="020B0604020202020204" pitchFamily="34" charset="0"/>
              <a:buChar char="•"/>
            </a:pPr>
            <a:r>
              <a:rPr lang="en-US" sz="2000">
                <a:solidFill>
                  <a:schemeClr val="tx1"/>
                </a:solidFill>
              </a:rPr>
              <a:t>Yılanyastığı (</a:t>
            </a:r>
            <a:r>
              <a:rPr lang="en-US" sz="2000" i="1">
                <a:solidFill>
                  <a:schemeClr val="tx1"/>
                </a:solidFill>
              </a:rPr>
              <a:t>Arum maculatum</a:t>
            </a:r>
            <a:r>
              <a:rPr lang="en-US" sz="2000">
                <a:solidFill>
                  <a:schemeClr val="tx1"/>
                </a:solidFill>
              </a:rPr>
              <a:t>) ​</a:t>
            </a:r>
          </a:p>
          <a:p>
            <a:pPr indent="-228600">
              <a:lnSpc>
                <a:spcPct val="90000"/>
              </a:lnSpc>
              <a:spcAft>
                <a:spcPts val="600"/>
              </a:spcAft>
              <a:buFont typeface="Arial" panose="020B0604020202020204" pitchFamily="34" charset="0"/>
              <a:buChar char="•"/>
            </a:pPr>
            <a:r>
              <a:rPr lang="en-US" sz="2000">
                <a:solidFill>
                  <a:schemeClr val="tx1"/>
                </a:solidFill>
              </a:rPr>
              <a:t>Çakşır Otu (</a:t>
            </a:r>
            <a:r>
              <a:rPr lang="en-US" sz="2000" i="1">
                <a:solidFill>
                  <a:schemeClr val="tx1"/>
                </a:solidFill>
              </a:rPr>
              <a:t>Ferula Communis</a:t>
            </a:r>
            <a:r>
              <a:rPr lang="en-US" sz="2000">
                <a:solidFill>
                  <a:schemeClr val="tx1"/>
                </a:solidFill>
              </a:rPr>
              <a:t>)​</a:t>
            </a:r>
          </a:p>
          <a:p>
            <a:pPr indent="-228600">
              <a:lnSpc>
                <a:spcPct val="90000"/>
              </a:lnSpc>
              <a:spcAft>
                <a:spcPts val="600"/>
              </a:spcAft>
              <a:buFont typeface="Arial" panose="020B0604020202020204" pitchFamily="34" charset="0"/>
              <a:buChar char="•"/>
            </a:pPr>
            <a:r>
              <a:rPr lang="en-US" sz="2000">
                <a:solidFill>
                  <a:schemeClr val="tx1"/>
                </a:solidFill>
              </a:rPr>
              <a:t>Peygamber Çiçeği (</a:t>
            </a:r>
            <a:r>
              <a:rPr lang="en-US" sz="2000" i="1">
                <a:solidFill>
                  <a:schemeClr val="tx1"/>
                </a:solidFill>
              </a:rPr>
              <a:t>Centaurea cyanus</a:t>
            </a:r>
            <a:r>
              <a:rPr lang="en-US" sz="2000">
                <a:solidFill>
                  <a:schemeClr val="tx1"/>
                </a:solidFill>
              </a:rPr>
              <a:t>)​</a:t>
            </a:r>
          </a:p>
          <a:p>
            <a:pPr indent="-228600">
              <a:lnSpc>
                <a:spcPct val="90000"/>
              </a:lnSpc>
              <a:spcAft>
                <a:spcPts val="600"/>
              </a:spcAft>
              <a:buFont typeface="Arial" panose="020B0604020202020204" pitchFamily="34" charset="0"/>
              <a:buChar char="•"/>
            </a:pPr>
            <a:r>
              <a:rPr lang="en-US" sz="2000">
                <a:solidFill>
                  <a:schemeClr val="tx1"/>
                </a:solidFill>
              </a:rPr>
              <a:t>Arap Bülbülü (</a:t>
            </a:r>
            <a:r>
              <a:rPr lang="en-US" sz="2000" i="1">
                <a:solidFill>
                  <a:schemeClr val="tx1"/>
                </a:solidFill>
              </a:rPr>
              <a:t>Pycnonotus Xanthopygos</a:t>
            </a:r>
            <a:r>
              <a:rPr lang="en-US" sz="2000">
                <a:solidFill>
                  <a:schemeClr val="tx1"/>
                </a:solidFill>
              </a:rPr>
              <a:t>)​</a:t>
            </a:r>
          </a:p>
          <a:p>
            <a:pPr indent="-228600">
              <a:lnSpc>
                <a:spcPct val="90000"/>
              </a:lnSpc>
              <a:spcAft>
                <a:spcPts val="600"/>
              </a:spcAft>
              <a:buFont typeface="Arial" panose="020B0604020202020204" pitchFamily="34" charset="0"/>
              <a:buChar char="•"/>
            </a:pPr>
            <a:r>
              <a:rPr lang="en-US" sz="2000">
                <a:solidFill>
                  <a:schemeClr val="tx1"/>
                </a:solidFill>
              </a:rPr>
              <a:t>Sini Kamlumbağası (</a:t>
            </a:r>
            <a:r>
              <a:rPr lang="en-US" sz="2000" i="1">
                <a:solidFill>
                  <a:schemeClr val="tx1"/>
                </a:solidFill>
              </a:rPr>
              <a:t>Caretta caretta</a:t>
            </a:r>
            <a:r>
              <a:rPr lang="en-US" sz="2000">
                <a:solidFill>
                  <a:schemeClr val="tx1"/>
                </a:solidFill>
              </a:rPr>
              <a:t>)</a:t>
            </a:r>
          </a:p>
        </p:txBody>
      </p:sp>
    </p:spTree>
    <p:extLst>
      <p:ext uri="{BB962C8B-B14F-4D97-AF65-F5344CB8AC3E}">
        <p14:creationId xmlns:p14="http://schemas.microsoft.com/office/powerpoint/2010/main" val="3660236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 xmlns:a16="http://schemas.microsoft.com/office/drawing/2014/main" id="{2550BE34-C2B8-49B8-8519-67A8CAD51AE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 xmlns:a16="http://schemas.microsoft.com/office/drawing/2014/main" id="{A7457DD9-5A45-400A-AB4B-4B4EDECA25F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54416" y="365125"/>
            <a:ext cx="11167447" cy="2089317"/>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Unvan 1"/>
          <p:cNvSpPr>
            <a:spLocks noGrp="1"/>
          </p:cNvSpPr>
          <p:nvPr>
            <p:ph type="title"/>
          </p:nvPr>
        </p:nvSpPr>
        <p:spPr>
          <a:xfrm>
            <a:off x="1046746" y="586822"/>
            <a:ext cx="3560252" cy="1645920"/>
          </a:xfrm>
        </p:spPr>
        <p:txBody>
          <a:bodyPr>
            <a:normAutofit/>
          </a:bodyPr>
          <a:lstStyle/>
          <a:p>
            <a:pPr lvl="0"/>
            <a:r>
              <a:rPr lang="tr-TR" sz="3200" b="1"/>
              <a:t>Çevresel Etki </a:t>
            </a:r>
            <a:endParaRPr lang="en-US" sz="3200" b="1"/>
          </a:p>
        </p:txBody>
      </p:sp>
      <p:sp>
        <p:nvSpPr>
          <p:cNvPr id="29" name="Rectangle 28">
            <a:extLst>
              <a:ext uri="{FF2B5EF4-FFF2-40B4-BE49-F238E27FC236}">
                <a16:creationId xmlns="" xmlns:a16="http://schemas.microsoft.com/office/drawing/2014/main" id="{441CF7D6-A660-431A-B0BB-140A0D5556B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90408" y="1057739"/>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 xmlns:a16="http://schemas.microsoft.com/office/drawing/2014/main" id="{0570A85B-3810-4F95-97B0-CBF4CCDB38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4243541" y="1400638"/>
            <a:ext cx="14630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İçerik Yer Tutucusu 2"/>
          <p:cNvSpPr>
            <a:spLocks noGrp="1"/>
          </p:cNvSpPr>
          <p:nvPr>
            <p:ph idx="1"/>
          </p:nvPr>
        </p:nvSpPr>
        <p:spPr>
          <a:xfrm>
            <a:off x="5351164" y="586822"/>
            <a:ext cx="6002636" cy="1645920"/>
          </a:xfrm>
        </p:spPr>
        <p:txBody>
          <a:bodyPr vert="horz" lIns="91440" tIns="45720" rIns="91440" bIns="45720" rtlCol="0" anchor="ctr">
            <a:normAutofit/>
          </a:bodyPr>
          <a:lstStyle/>
          <a:p>
            <a:pPr marL="0" indent="0">
              <a:buNone/>
            </a:pPr>
            <a:r>
              <a:rPr lang="tr-TR" sz="1800"/>
              <a:t>Çevresel etki hedeflerimizden biri, aşağıdaki girişimlerle 2022 yılında su kullanımını %... azaltmaktı: </a:t>
            </a:r>
            <a:endParaRPr lang="en-US" sz="1800">
              <a:ea typeface="Calibri" panose="020F0502020204030204"/>
              <a:cs typeface="Calibri" panose="020F0502020204030204"/>
            </a:endParaRPr>
          </a:p>
        </p:txBody>
      </p:sp>
      <p:graphicFrame>
        <p:nvGraphicFramePr>
          <p:cNvPr id="4" name="Tablo 3"/>
          <p:cNvGraphicFramePr>
            <a:graphicFrameLocks noGrp="1"/>
          </p:cNvGraphicFramePr>
          <p:nvPr>
            <p:extLst>
              <p:ext uri="{D42A27DB-BD31-4B8C-83A1-F6EECF244321}">
                <p14:modId xmlns:p14="http://schemas.microsoft.com/office/powerpoint/2010/main" val="3988677775"/>
              </p:ext>
            </p:extLst>
          </p:nvPr>
        </p:nvGraphicFramePr>
        <p:xfrm>
          <a:off x="564444" y="2667000"/>
          <a:ext cx="11164825" cy="3603110"/>
        </p:xfrm>
        <a:graphic>
          <a:graphicData uri="http://schemas.openxmlformats.org/drawingml/2006/table">
            <a:tbl>
              <a:tblPr firstRow="1" firstCol="1" bandRow="1">
                <a:tableStyleId>{46F890A9-2807-4EBB-B81D-B2AA78EC7F39}</a:tableStyleId>
              </a:tblPr>
              <a:tblGrid>
                <a:gridCol w="6026671">
                  <a:extLst>
                    <a:ext uri="{9D8B030D-6E8A-4147-A177-3AD203B41FA5}">
                      <a16:colId xmlns="" xmlns:a16="http://schemas.microsoft.com/office/drawing/2014/main" val="4152564685"/>
                    </a:ext>
                  </a:extLst>
                </a:gridCol>
                <a:gridCol w="5138154">
                  <a:extLst>
                    <a:ext uri="{9D8B030D-6E8A-4147-A177-3AD203B41FA5}">
                      <a16:colId xmlns="" xmlns:a16="http://schemas.microsoft.com/office/drawing/2014/main" val="2928341111"/>
                    </a:ext>
                  </a:extLst>
                </a:gridCol>
              </a:tblGrid>
              <a:tr h="486833">
                <a:tc>
                  <a:txBody>
                    <a:bodyPr/>
                    <a:lstStyle/>
                    <a:p>
                      <a:pPr algn="ctr">
                        <a:lnSpc>
                          <a:spcPct val="107000"/>
                        </a:lnSpc>
                        <a:spcAft>
                          <a:spcPts val="0"/>
                        </a:spcAft>
                      </a:pPr>
                      <a:r>
                        <a:rPr lang="tr-TR" sz="1700" dirty="0">
                          <a:effectLst/>
                        </a:rPr>
                        <a:t>Girişim</a:t>
                      </a:r>
                      <a:endParaRPr lang="en-US" sz="2100" dirty="0">
                        <a:effectLst/>
                      </a:endParaRPr>
                    </a:p>
                  </a:txBody>
                  <a:tcPr marL="116893" marR="116893" marT="0" marB="0" anchor="ctr"/>
                </a:tc>
                <a:tc>
                  <a:txBody>
                    <a:bodyPr/>
                    <a:lstStyle/>
                    <a:p>
                      <a:pPr algn="ctr">
                        <a:lnSpc>
                          <a:spcPct val="107000"/>
                        </a:lnSpc>
                        <a:spcAft>
                          <a:spcPts val="0"/>
                        </a:spcAft>
                      </a:pPr>
                      <a:r>
                        <a:rPr lang="tr-TR" sz="1700">
                          <a:effectLst/>
                        </a:rPr>
                        <a:t>Durum/Güncelleme</a:t>
                      </a:r>
                      <a:endParaRPr lang="en-US" sz="2100">
                        <a:effectLst/>
                      </a:endParaRPr>
                    </a:p>
                  </a:txBody>
                  <a:tcPr marL="116893" marR="116893" marT="0" marB="0" anchor="ctr"/>
                </a:tc>
                <a:extLst>
                  <a:ext uri="{0D108BD9-81ED-4DB2-BD59-A6C34878D82A}">
                    <a16:rowId xmlns="" xmlns:a16="http://schemas.microsoft.com/office/drawing/2014/main" val="3108361871"/>
                  </a:ext>
                </a:extLst>
              </a:tr>
              <a:tr h="627739">
                <a:tc>
                  <a:txBody>
                    <a:bodyPr/>
                    <a:lstStyle/>
                    <a:p>
                      <a:pPr>
                        <a:lnSpc>
                          <a:spcPct val="107000"/>
                        </a:lnSpc>
                        <a:spcAft>
                          <a:spcPts val="0"/>
                        </a:spcAft>
                      </a:pPr>
                      <a:r>
                        <a:rPr lang="tr-TR" sz="1700" b="0">
                          <a:effectLst/>
                        </a:rPr>
                        <a:t>Çamaşırhane personelinin, makinaların en verimli (su açısından) çalıştırılması konusunda eğitim verilmesi.</a:t>
                      </a:r>
                      <a:endParaRPr lang="en-US" sz="2100" b="0">
                        <a:effectLst/>
                      </a:endParaRPr>
                    </a:p>
                  </a:txBody>
                  <a:tcPr marL="116893" marR="116893" marT="0" marB="0" anchor="ctr">
                    <a:solidFill>
                      <a:schemeClr val="accent6">
                        <a:lumMod val="20000"/>
                        <a:lumOff val="80000"/>
                      </a:schemeClr>
                    </a:solidFill>
                  </a:tcPr>
                </a:tc>
                <a:tc>
                  <a:txBody>
                    <a:bodyPr/>
                    <a:lstStyle/>
                    <a:p>
                      <a:pPr>
                        <a:lnSpc>
                          <a:spcPct val="107000"/>
                        </a:lnSpc>
                        <a:spcAft>
                          <a:spcPts val="0"/>
                        </a:spcAft>
                      </a:pPr>
                      <a:r>
                        <a:rPr lang="tr-TR" sz="1700">
                          <a:effectLst/>
                        </a:rPr>
                        <a:t>Su tasarrufu konusunda eğitim gerçekleştirildi.</a:t>
                      </a:r>
                      <a:endParaRPr lang="en-US" sz="2100">
                        <a:effectLst/>
                      </a:endParaRPr>
                    </a:p>
                  </a:txBody>
                  <a:tcPr marL="116893" marR="116893" marT="0" marB="0" anchor="ctr">
                    <a:solidFill>
                      <a:schemeClr val="accent6">
                        <a:lumMod val="20000"/>
                        <a:lumOff val="80000"/>
                      </a:schemeClr>
                    </a:solidFill>
                  </a:tcPr>
                </a:tc>
                <a:extLst>
                  <a:ext uri="{0D108BD9-81ED-4DB2-BD59-A6C34878D82A}">
                    <a16:rowId xmlns="" xmlns:a16="http://schemas.microsoft.com/office/drawing/2014/main" val="3084196711"/>
                  </a:ext>
                </a:extLst>
              </a:tr>
              <a:tr h="1210640">
                <a:tc>
                  <a:txBody>
                    <a:bodyPr/>
                    <a:lstStyle/>
                    <a:p>
                      <a:pPr>
                        <a:lnSpc>
                          <a:spcPct val="107000"/>
                        </a:lnSpc>
                        <a:spcAft>
                          <a:spcPts val="0"/>
                        </a:spcAft>
                      </a:pPr>
                      <a:r>
                        <a:rPr lang="tr-TR" sz="1700" b="0" dirty="0">
                          <a:effectLst/>
                        </a:rPr>
                        <a:t>Misafirlerimizden odalarındaki </a:t>
                      </a:r>
                      <a:r>
                        <a:rPr lang="tr-TR" sz="1700" b="0" dirty="0" smtClean="0">
                          <a:effectLst/>
                        </a:rPr>
                        <a:t>havlu ve </a:t>
                      </a:r>
                      <a:r>
                        <a:rPr lang="tr-TR" sz="1700" b="0" dirty="0">
                          <a:effectLst/>
                        </a:rPr>
                        <a:t>çarşaf kullanımını en aza indirgemelerini rica etmek ve bu konuda teşvik amaçlı karşılıklı memnuniyeti temsil eden kahve ikramında bulunmak.</a:t>
                      </a:r>
                      <a:endParaRPr lang="en-US" sz="2100" b="0" dirty="0">
                        <a:effectLst/>
                      </a:endParaRPr>
                    </a:p>
                  </a:txBody>
                  <a:tcPr marL="116893" marR="116893" marT="0" marB="0" anchor="ctr">
                    <a:solidFill>
                      <a:schemeClr val="accent6">
                        <a:lumMod val="20000"/>
                        <a:lumOff val="80000"/>
                      </a:schemeClr>
                    </a:solidFill>
                  </a:tcPr>
                </a:tc>
                <a:tc>
                  <a:txBody>
                    <a:bodyPr/>
                    <a:lstStyle/>
                    <a:p>
                      <a:pPr>
                        <a:lnSpc>
                          <a:spcPct val="107000"/>
                        </a:lnSpc>
                        <a:spcAft>
                          <a:spcPts val="0"/>
                        </a:spcAft>
                      </a:pPr>
                      <a:r>
                        <a:rPr lang="tr-TR" sz="1700">
                          <a:effectLst/>
                        </a:rPr>
                        <a:t>Personellere enerji tasarrufu konusunda eğitimler verildi.</a:t>
                      </a:r>
                      <a:endParaRPr lang="en-US" sz="2100">
                        <a:effectLst/>
                      </a:endParaRPr>
                    </a:p>
                  </a:txBody>
                  <a:tcPr marL="116893" marR="116893" marT="0" marB="0" anchor="ctr">
                    <a:solidFill>
                      <a:schemeClr val="accent6">
                        <a:lumMod val="20000"/>
                        <a:lumOff val="80000"/>
                      </a:schemeClr>
                    </a:solidFill>
                  </a:tcPr>
                </a:tc>
                <a:extLst>
                  <a:ext uri="{0D108BD9-81ED-4DB2-BD59-A6C34878D82A}">
                    <a16:rowId xmlns="" xmlns:a16="http://schemas.microsoft.com/office/drawing/2014/main" val="3275809822"/>
                  </a:ext>
                </a:extLst>
              </a:tr>
              <a:tr h="627739">
                <a:tc>
                  <a:txBody>
                    <a:bodyPr/>
                    <a:lstStyle/>
                    <a:p>
                      <a:pPr>
                        <a:lnSpc>
                          <a:spcPct val="107000"/>
                        </a:lnSpc>
                        <a:spcAft>
                          <a:spcPts val="0"/>
                        </a:spcAft>
                      </a:pPr>
                      <a:r>
                        <a:rPr lang="tr-TR" sz="1700" b="0">
                          <a:effectLst/>
                        </a:rPr>
                        <a:t>Misafir banyolarına su tasarrufu ipuçlarını içeren bilgilendirmelerin konulması.</a:t>
                      </a:r>
                      <a:endParaRPr lang="en-US" sz="2100" b="0">
                        <a:effectLst/>
                      </a:endParaRPr>
                    </a:p>
                  </a:txBody>
                  <a:tcPr marL="116893" marR="116893" marT="0" marB="0" anchor="ctr">
                    <a:solidFill>
                      <a:schemeClr val="accent6">
                        <a:lumMod val="20000"/>
                        <a:lumOff val="80000"/>
                      </a:schemeClr>
                    </a:solidFill>
                  </a:tcPr>
                </a:tc>
                <a:tc>
                  <a:txBody>
                    <a:bodyPr/>
                    <a:lstStyle/>
                    <a:p>
                      <a:pPr>
                        <a:lnSpc>
                          <a:spcPct val="107000"/>
                        </a:lnSpc>
                        <a:spcAft>
                          <a:spcPts val="0"/>
                        </a:spcAft>
                      </a:pPr>
                      <a:r>
                        <a:rPr lang="tr-TR" sz="1700">
                          <a:effectLst/>
                        </a:rPr>
                        <a:t>Tüm odalarda su tasarrufu konusunda bilgilendirilmeler asılı.</a:t>
                      </a:r>
                      <a:endParaRPr lang="en-US" sz="2100">
                        <a:effectLst/>
                      </a:endParaRPr>
                    </a:p>
                  </a:txBody>
                  <a:tcPr marL="116893" marR="116893" marT="0" marB="0" anchor="ctr">
                    <a:solidFill>
                      <a:schemeClr val="accent6">
                        <a:lumMod val="20000"/>
                        <a:lumOff val="80000"/>
                      </a:schemeClr>
                    </a:solidFill>
                  </a:tcPr>
                </a:tc>
                <a:extLst>
                  <a:ext uri="{0D108BD9-81ED-4DB2-BD59-A6C34878D82A}">
                    <a16:rowId xmlns="" xmlns:a16="http://schemas.microsoft.com/office/drawing/2014/main" val="2091817893"/>
                  </a:ext>
                </a:extLst>
              </a:tr>
              <a:tr h="650159">
                <a:tc>
                  <a:txBody>
                    <a:bodyPr/>
                    <a:lstStyle/>
                    <a:p>
                      <a:pPr>
                        <a:lnSpc>
                          <a:spcPct val="107000"/>
                        </a:lnSpc>
                        <a:spcAft>
                          <a:spcPts val="0"/>
                        </a:spcAft>
                      </a:pPr>
                      <a:r>
                        <a:rPr lang="tr-TR" sz="1700" b="0">
                          <a:effectLst/>
                        </a:rPr>
                        <a:t>Odalardaki duşlara akış kısıtlayıcı ekipmanların takılması.</a:t>
                      </a:r>
                      <a:endParaRPr lang="en-US" sz="2100" b="0">
                        <a:effectLst/>
                      </a:endParaRPr>
                    </a:p>
                  </a:txBody>
                  <a:tcPr marL="116893" marR="116893" marT="0" marB="0" anchor="ctr">
                    <a:solidFill>
                      <a:schemeClr val="accent6">
                        <a:lumMod val="20000"/>
                        <a:lumOff val="80000"/>
                      </a:schemeClr>
                    </a:solidFill>
                  </a:tcPr>
                </a:tc>
                <a:tc>
                  <a:txBody>
                    <a:bodyPr/>
                    <a:lstStyle/>
                    <a:p>
                      <a:pPr>
                        <a:lnSpc>
                          <a:spcPct val="107000"/>
                        </a:lnSpc>
                        <a:spcAft>
                          <a:spcPts val="0"/>
                        </a:spcAft>
                      </a:pPr>
                      <a:r>
                        <a:rPr lang="tr-TR" sz="1700" err="1">
                          <a:effectLst/>
                        </a:rPr>
                        <a:t>Perlatör</a:t>
                      </a:r>
                      <a:r>
                        <a:rPr lang="tr-TR" sz="1700">
                          <a:effectLst/>
                        </a:rPr>
                        <a:t> siparişi verildi ve takıldı. </a:t>
                      </a:r>
                      <a:endParaRPr lang="en-US" sz="2100">
                        <a:effectLst/>
                      </a:endParaRPr>
                    </a:p>
                    <a:p>
                      <a:pPr>
                        <a:lnSpc>
                          <a:spcPct val="107000"/>
                        </a:lnSpc>
                        <a:spcAft>
                          <a:spcPts val="0"/>
                        </a:spcAft>
                      </a:pPr>
                      <a:endParaRPr lang="en-US" sz="2100">
                        <a:effectLst/>
                      </a:endParaRPr>
                    </a:p>
                  </a:txBody>
                  <a:tcPr marL="116893" marR="116893" marT="0" marB="0" anchor="ctr">
                    <a:solidFill>
                      <a:schemeClr val="accent6">
                        <a:lumMod val="20000"/>
                        <a:lumOff val="80000"/>
                      </a:schemeClr>
                    </a:solidFill>
                  </a:tcPr>
                </a:tc>
                <a:extLst>
                  <a:ext uri="{0D108BD9-81ED-4DB2-BD59-A6C34878D82A}">
                    <a16:rowId xmlns="" xmlns:a16="http://schemas.microsoft.com/office/drawing/2014/main" val="3865169061"/>
                  </a:ext>
                </a:extLst>
              </a:tr>
            </a:tbl>
          </a:graphicData>
        </a:graphic>
      </p:graphicFrame>
    </p:spTree>
    <p:extLst>
      <p:ext uri="{BB962C8B-B14F-4D97-AF65-F5344CB8AC3E}">
        <p14:creationId xmlns:p14="http://schemas.microsoft.com/office/powerpoint/2010/main" val="35926184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B819A166-7571-4003-A6B8-B62034C3ED3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Unvan 1"/>
          <p:cNvSpPr>
            <a:spLocks noGrp="1"/>
          </p:cNvSpPr>
          <p:nvPr>
            <p:ph type="title"/>
          </p:nvPr>
        </p:nvSpPr>
        <p:spPr>
          <a:xfrm>
            <a:off x="524741" y="620392"/>
            <a:ext cx="3808268" cy="5504688"/>
          </a:xfrm>
        </p:spPr>
        <p:txBody>
          <a:bodyPr>
            <a:normAutofit/>
          </a:bodyPr>
          <a:lstStyle/>
          <a:p>
            <a:r>
              <a:rPr lang="tr-TR" sz="6000" b="1">
                <a:solidFill>
                  <a:schemeClr val="bg1"/>
                </a:solidFill>
              </a:rPr>
              <a:t>Öneriler</a:t>
            </a:r>
            <a:r>
              <a:rPr lang="en-US" sz="6000">
                <a:solidFill>
                  <a:schemeClr val="bg1"/>
                </a:solidFill>
              </a:rPr>
              <a:t/>
            </a:r>
            <a:br>
              <a:rPr lang="en-US" sz="6000">
                <a:solidFill>
                  <a:schemeClr val="bg1"/>
                </a:solidFill>
              </a:rPr>
            </a:br>
            <a:endParaRPr lang="en-US" sz="6000">
              <a:solidFill>
                <a:schemeClr val="bg1"/>
              </a:solidFill>
            </a:endParaRPr>
          </a:p>
        </p:txBody>
      </p:sp>
      <p:graphicFrame>
        <p:nvGraphicFramePr>
          <p:cNvPr id="5" name="İçerik Yer Tutucusu 2">
            <a:extLst>
              <a:ext uri="{FF2B5EF4-FFF2-40B4-BE49-F238E27FC236}">
                <a16:creationId xmlns="" xmlns:a16="http://schemas.microsoft.com/office/drawing/2014/main" id="{8BFAB1A5-4D88-4CDE-BA7A-E02A5C80EC35}"/>
              </a:ext>
            </a:extLst>
          </p:cNvPr>
          <p:cNvGraphicFramePr>
            <a:graphicFrameLocks noGrp="1"/>
          </p:cNvGraphicFramePr>
          <p:nvPr>
            <p:ph idx="1"/>
            <p:extLst>
              <p:ext uri="{D42A27DB-BD31-4B8C-83A1-F6EECF244321}">
                <p14:modId xmlns:p14="http://schemas.microsoft.com/office/powerpoint/2010/main" val="3700428752"/>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16965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0" algn="ctr"/>
            <a:r>
              <a:rPr lang="tr-TR" b="1">
                <a:solidFill>
                  <a:srgbClr val="44546A"/>
                </a:solidFill>
              </a:rPr>
              <a:t>Toplumla Entegrasyon &amp; Destek </a:t>
            </a:r>
            <a:endParaRPr lang="en-US" b="1">
              <a:solidFill>
                <a:srgbClr val="44546A"/>
              </a:solidFill>
            </a:endParaRPr>
          </a:p>
        </p:txBody>
      </p:sp>
      <p:sp>
        <p:nvSpPr>
          <p:cNvPr id="4" name="İçerik Yer Tutucusu 3"/>
          <p:cNvSpPr>
            <a:spLocks noGrp="1"/>
          </p:cNvSpPr>
          <p:nvPr>
            <p:ph sz="half" idx="1"/>
          </p:nvPr>
        </p:nvSpPr>
        <p:spPr>
          <a:xfrm>
            <a:off x="838200" y="1825625"/>
            <a:ext cx="10515600" cy="1400901"/>
          </a:xfrm>
        </p:spPr>
        <p:txBody>
          <a:bodyPr>
            <a:normAutofit fontScale="92500" lnSpcReduction="10000"/>
          </a:bodyPr>
          <a:lstStyle/>
          <a:p>
            <a:r>
              <a:rPr lang="tr-TR" dirty="0" smtClean="0"/>
              <a:t>2023 </a:t>
            </a:r>
            <a:r>
              <a:rPr lang="tr-TR" dirty="0"/>
              <a:t>toplumla entegrasyon ve destek hedefimiz, yerel tedarikçiler ile çalışmak. Açık büfede  kullanılan ürünlerin mümkün olduğunca yerel çiftçilerden temin edilmesi ve bunu misafirlere açıklayan bilgilendirmelerin restorana asılması.</a:t>
            </a:r>
            <a:endParaRPr lang="en-US" dirty="0"/>
          </a:p>
        </p:txBody>
      </p:sp>
      <p:graphicFrame>
        <p:nvGraphicFramePr>
          <p:cNvPr id="7" name="İçerik Yer Tutucusu 4">
            <a:extLst>
              <a:ext uri="{FF2B5EF4-FFF2-40B4-BE49-F238E27FC236}">
                <a16:creationId xmlns="" xmlns:a16="http://schemas.microsoft.com/office/drawing/2014/main" id="{1A82D93F-3DF3-F8FC-8172-7FC3F12C4FA3}"/>
              </a:ext>
            </a:extLst>
          </p:cNvPr>
          <p:cNvGraphicFramePr>
            <a:graphicFrameLocks noGrp="1"/>
          </p:cNvGraphicFramePr>
          <p:nvPr>
            <p:ph sz="half" idx="2"/>
          </p:nvPr>
        </p:nvGraphicFramePr>
        <p:xfrm>
          <a:off x="838200" y="3683725"/>
          <a:ext cx="10515600" cy="2493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736001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 xmlns:a16="http://schemas.microsoft.com/office/drawing/2014/main" id="{D4D28E87-62D2-4602-B72F-5F74AA236CC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2192001" cy="19150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Unvan 1"/>
          <p:cNvSpPr>
            <a:spLocks noGrp="1"/>
          </p:cNvSpPr>
          <p:nvPr>
            <p:ph type="title"/>
          </p:nvPr>
        </p:nvSpPr>
        <p:spPr>
          <a:xfrm>
            <a:off x="838199" y="291090"/>
            <a:ext cx="10515599" cy="932688"/>
          </a:xfrm>
        </p:spPr>
        <p:txBody>
          <a:bodyPr vert="horz" lIns="91440" tIns="45720" rIns="91440" bIns="45720" rtlCol="0" anchor="b">
            <a:normAutofit/>
          </a:bodyPr>
          <a:lstStyle/>
          <a:p>
            <a:pPr algn="ctr"/>
            <a:r>
              <a:rPr lang="tr-TR" sz="5400" kern="1200" dirty="0">
                <a:solidFill>
                  <a:schemeClr val="bg1"/>
                </a:solidFill>
                <a:latin typeface="+mj-lt"/>
                <a:ea typeface="+mj-ea"/>
                <a:cs typeface="+mj-cs"/>
              </a:rPr>
              <a:t>ELEKTRİK TÜKETİMİ</a:t>
            </a:r>
            <a:endParaRPr lang="en-US" sz="5400" kern="1200" dirty="0">
              <a:solidFill>
                <a:schemeClr val="bg1"/>
              </a:solidFill>
              <a:latin typeface="+mj-lt"/>
              <a:ea typeface="+mj-ea"/>
              <a:cs typeface="+mj-cs"/>
            </a:endParaRPr>
          </a:p>
        </p:txBody>
      </p:sp>
      <p:graphicFrame>
        <p:nvGraphicFramePr>
          <p:cNvPr id="5" name="Grafik 4"/>
          <p:cNvGraphicFramePr>
            <a:graphicFrameLocks/>
          </p:cNvGraphicFramePr>
          <p:nvPr>
            <p:extLst>
              <p:ext uri="{D42A27DB-BD31-4B8C-83A1-F6EECF244321}">
                <p14:modId xmlns:p14="http://schemas.microsoft.com/office/powerpoint/2010/main" val="302250096"/>
              </p:ext>
            </p:extLst>
          </p:nvPr>
        </p:nvGraphicFramePr>
        <p:xfrm>
          <a:off x="1519519" y="2057400"/>
          <a:ext cx="8754034" cy="37651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048415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18">
            <a:extLst>
              <a:ext uri="{FF2B5EF4-FFF2-40B4-BE49-F238E27FC236}">
                <a16:creationId xmlns="" xmlns:a16="http://schemas.microsoft.com/office/drawing/2014/main" id="{D4D28E87-62D2-4602-B72F-5F74AA236CC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2192001" cy="19150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Unvan 1"/>
          <p:cNvSpPr>
            <a:spLocks noGrp="1"/>
          </p:cNvSpPr>
          <p:nvPr>
            <p:ph type="title"/>
          </p:nvPr>
        </p:nvSpPr>
        <p:spPr>
          <a:xfrm>
            <a:off x="838199" y="291090"/>
            <a:ext cx="10515599" cy="932688"/>
          </a:xfrm>
        </p:spPr>
        <p:txBody>
          <a:bodyPr vert="horz" lIns="91440" tIns="45720" rIns="91440" bIns="45720" rtlCol="0" anchor="b">
            <a:normAutofit/>
          </a:bodyPr>
          <a:lstStyle/>
          <a:p>
            <a:pPr algn="ctr"/>
            <a:r>
              <a:rPr lang="tr-TR" sz="5400" kern="1200" dirty="0">
                <a:solidFill>
                  <a:schemeClr val="bg1"/>
                </a:solidFill>
                <a:latin typeface="+mj-lt"/>
                <a:ea typeface="+mj-ea"/>
                <a:cs typeface="+mj-cs"/>
              </a:rPr>
              <a:t>SU TÜKETİMİ</a:t>
            </a:r>
            <a:endParaRPr lang="en-US" sz="5400" kern="1200" dirty="0">
              <a:solidFill>
                <a:schemeClr val="bg1"/>
              </a:solidFill>
              <a:latin typeface="+mj-lt"/>
              <a:ea typeface="+mj-ea"/>
              <a:cs typeface="+mj-cs"/>
            </a:endParaRPr>
          </a:p>
        </p:txBody>
      </p:sp>
      <p:graphicFrame>
        <p:nvGraphicFramePr>
          <p:cNvPr id="5" name="Grafik 4"/>
          <p:cNvGraphicFramePr>
            <a:graphicFrameLocks/>
          </p:cNvGraphicFramePr>
          <p:nvPr>
            <p:extLst>
              <p:ext uri="{D42A27DB-BD31-4B8C-83A1-F6EECF244321}">
                <p14:modId xmlns:p14="http://schemas.microsoft.com/office/powerpoint/2010/main" val="1933295437"/>
              </p:ext>
            </p:extLst>
          </p:nvPr>
        </p:nvGraphicFramePr>
        <p:xfrm>
          <a:off x="2823882" y="2057399"/>
          <a:ext cx="6979024" cy="361725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978972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Unvan 1"/>
          <p:cNvSpPr>
            <a:spLocks noGrp="1"/>
          </p:cNvSpPr>
          <p:nvPr>
            <p:ph type="title"/>
          </p:nvPr>
        </p:nvSpPr>
        <p:spPr>
          <a:xfrm>
            <a:off x="1524000" y="1005840"/>
            <a:ext cx="9031769" cy="2936382"/>
          </a:xfrm>
        </p:spPr>
        <p:txBody>
          <a:bodyPr vert="horz" lIns="91440" tIns="45720" rIns="91440" bIns="45720" rtlCol="0" anchor="b">
            <a:normAutofit/>
          </a:bodyPr>
          <a:lstStyle/>
          <a:p>
            <a:pPr lvl="0" algn="ctr"/>
            <a:r>
              <a:rPr lang="en-US" sz="6600" b="1" kern="1200">
                <a:solidFill>
                  <a:schemeClr val="tx1"/>
                </a:solidFill>
                <a:latin typeface="+mj-lt"/>
                <a:ea typeface="+mj-ea"/>
                <a:cs typeface="+mj-cs"/>
              </a:rPr>
              <a:t>TEDARİK ZİNCİRİ YÖNETİMİ</a:t>
            </a:r>
            <a:br>
              <a:rPr lang="en-US" sz="6600" b="1" kern="1200">
                <a:solidFill>
                  <a:schemeClr val="tx1"/>
                </a:solidFill>
                <a:latin typeface="+mj-lt"/>
                <a:ea typeface="+mj-ea"/>
                <a:cs typeface="+mj-cs"/>
              </a:rPr>
            </a:br>
            <a:endParaRPr lang="en-US" sz="6600" kern="1200">
              <a:solidFill>
                <a:schemeClr val="tx1"/>
              </a:solidFill>
              <a:latin typeface="+mj-lt"/>
              <a:ea typeface="+mj-ea"/>
              <a:cs typeface="+mj-cs"/>
            </a:endParaRPr>
          </a:p>
        </p:txBody>
      </p:sp>
      <p:grpSp>
        <p:nvGrpSpPr>
          <p:cNvPr id="13" name="Group 12">
            <a:extLst>
              <a:ext uri="{FF2B5EF4-FFF2-40B4-BE49-F238E27FC236}">
                <a16:creationId xmlns=""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11873418" y="44817"/>
            <a:ext cx="233303" cy="772404"/>
            <a:chOff x="11873418" y="44817"/>
            <a:chExt cx="233303" cy="772404"/>
          </a:xfrm>
        </p:grpSpPr>
        <p:sp>
          <p:nvSpPr>
            <p:cNvPr id="14" name="Rectangle 64">
              <a:extLst>
                <a:ext uri="{FF2B5EF4-FFF2-40B4-BE49-F238E27FC236}">
                  <a16:creationId xmlns=""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6">
              <a:extLst>
                <a:ext uri="{FF2B5EF4-FFF2-40B4-BE49-F238E27FC236}">
                  <a16:creationId xmlns=""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4">
              <a:extLst>
                <a:ext uri="{FF2B5EF4-FFF2-40B4-BE49-F238E27FC236}">
                  <a16:creationId xmlns=""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6">
              <a:extLst>
                <a:ext uri="{FF2B5EF4-FFF2-40B4-BE49-F238E27FC236}">
                  <a16:creationId xmlns=""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4">
              <a:extLst>
                <a:ext uri="{FF2B5EF4-FFF2-40B4-BE49-F238E27FC236}">
                  <a16:creationId xmlns=""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6">
              <a:extLst>
                <a:ext uri="{FF2B5EF4-FFF2-40B4-BE49-F238E27FC236}">
                  <a16:creationId xmlns=""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4">
              <a:extLst>
                <a:ext uri="{FF2B5EF4-FFF2-40B4-BE49-F238E27FC236}">
                  <a16:creationId xmlns=""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6">
              <a:extLst>
                <a:ext uri="{FF2B5EF4-FFF2-40B4-BE49-F238E27FC236}">
                  <a16:creationId xmlns=""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4">
              <a:extLst>
                <a:ext uri="{FF2B5EF4-FFF2-40B4-BE49-F238E27FC236}">
                  <a16:creationId xmlns=""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6">
              <a:extLst>
                <a:ext uri="{FF2B5EF4-FFF2-40B4-BE49-F238E27FC236}">
                  <a16:creationId xmlns=""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4">
              <a:extLst>
                <a:ext uri="{FF2B5EF4-FFF2-40B4-BE49-F238E27FC236}">
                  <a16:creationId xmlns=""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6">
              <a:extLst>
                <a:ext uri="{FF2B5EF4-FFF2-40B4-BE49-F238E27FC236}">
                  <a16:creationId xmlns=""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54864" y="3048506"/>
            <a:ext cx="630289" cy="765242"/>
            <a:chOff x="45711" y="3048506"/>
            <a:chExt cx="630289" cy="765242"/>
          </a:xfrm>
        </p:grpSpPr>
        <p:sp>
          <p:nvSpPr>
            <p:cNvPr id="28" name="Rectangle 2">
              <a:extLst>
                <a:ext uri="{FF2B5EF4-FFF2-40B4-BE49-F238E27FC236}">
                  <a16:creationId xmlns=""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2">
              <a:extLst>
                <a:ext uri="{FF2B5EF4-FFF2-40B4-BE49-F238E27FC236}">
                  <a16:creationId xmlns=""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2">
              <a:extLst>
                <a:ext uri="{FF2B5EF4-FFF2-40B4-BE49-F238E27FC236}">
                  <a16:creationId xmlns=""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59">
              <a:extLst>
                <a:ext uri="{FF2B5EF4-FFF2-40B4-BE49-F238E27FC236}">
                  <a16:creationId xmlns=""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2">
              <a:extLst>
                <a:ext uri="{FF2B5EF4-FFF2-40B4-BE49-F238E27FC236}">
                  <a16:creationId xmlns=""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4">
              <a:extLst>
                <a:ext uri="{FF2B5EF4-FFF2-40B4-BE49-F238E27FC236}">
                  <a16:creationId xmlns=""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6">
              <a:extLst>
                <a:ext uri="{FF2B5EF4-FFF2-40B4-BE49-F238E27FC236}">
                  <a16:creationId xmlns=""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2">
              <a:extLst>
                <a:ext uri="{FF2B5EF4-FFF2-40B4-BE49-F238E27FC236}">
                  <a16:creationId xmlns=""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59">
              <a:extLst>
                <a:ext uri="{FF2B5EF4-FFF2-40B4-BE49-F238E27FC236}">
                  <a16:creationId xmlns=""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2">
              <a:extLst>
                <a:ext uri="{FF2B5EF4-FFF2-40B4-BE49-F238E27FC236}">
                  <a16:creationId xmlns=""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4">
              <a:extLst>
                <a:ext uri="{FF2B5EF4-FFF2-40B4-BE49-F238E27FC236}">
                  <a16:creationId xmlns=""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6">
              <a:extLst>
                <a:ext uri="{FF2B5EF4-FFF2-40B4-BE49-F238E27FC236}">
                  <a16:creationId xmlns=""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2">
              <a:extLst>
                <a:ext uri="{FF2B5EF4-FFF2-40B4-BE49-F238E27FC236}">
                  <a16:creationId xmlns=""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59">
              <a:extLst>
                <a:ext uri="{FF2B5EF4-FFF2-40B4-BE49-F238E27FC236}">
                  <a16:creationId xmlns=""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62">
              <a:extLst>
                <a:ext uri="{FF2B5EF4-FFF2-40B4-BE49-F238E27FC236}">
                  <a16:creationId xmlns=""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4">
              <a:extLst>
                <a:ext uri="{FF2B5EF4-FFF2-40B4-BE49-F238E27FC236}">
                  <a16:creationId xmlns=""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6">
              <a:extLst>
                <a:ext uri="{FF2B5EF4-FFF2-40B4-BE49-F238E27FC236}">
                  <a16:creationId xmlns=""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2">
              <a:extLst>
                <a:ext uri="{FF2B5EF4-FFF2-40B4-BE49-F238E27FC236}">
                  <a16:creationId xmlns=""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59">
              <a:extLst>
                <a:ext uri="{FF2B5EF4-FFF2-40B4-BE49-F238E27FC236}">
                  <a16:creationId xmlns=""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62">
              <a:extLst>
                <a:ext uri="{FF2B5EF4-FFF2-40B4-BE49-F238E27FC236}">
                  <a16:creationId xmlns=""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4">
              <a:extLst>
                <a:ext uri="{FF2B5EF4-FFF2-40B4-BE49-F238E27FC236}">
                  <a16:creationId xmlns=""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6">
              <a:extLst>
                <a:ext uri="{FF2B5EF4-FFF2-40B4-BE49-F238E27FC236}">
                  <a16:creationId xmlns=""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889026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8">
            <a:extLst>
              <a:ext uri="{FF2B5EF4-FFF2-40B4-BE49-F238E27FC236}">
                <a16:creationId xmlns="" xmlns:a16="http://schemas.microsoft.com/office/drawing/2014/main" id="{FFE2FE29-1120-4FE4-9FDA-311CBA66F4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10">
            <a:extLst>
              <a:ext uri="{FF2B5EF4-FFF2-40B4-BE49-F238E27FC236}">
                <a16:creationId xmlns="" xmlns:a16="http://schemas.microsoft.com/office/drawing/2014/main" id="{DDD926EC-6F88-4D89-9AED-1C4C1AC00E2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43125" y="2"/>
            <a:ext cx="4688632" cy="685799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12">
            <a:extLst>
              <a:ext uri="{FF2B5EF4-FFF2-40B4-BE49-F238E27FC236}">
                <a16:creationId xmlns="" xmlns:a16="http://schemas.microsoft.com/office/drawing/2014/main" id="{A210685A-6235-45A7-850D-A6F555466E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58226" y="926649"/>
            <a:ext cx="4415290" cy="50665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 xmlns:a16="http://schemas.microsoft.com/office/drawing/2014/main" id="{13BE3671-0C43-4D05-A267-3400AD091C75}"/>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723679" y="3758184"/>
            <a:ext cx="2139190" cy="2373963"/>
            <a:chOff x="723679" y="3758184"/>
            <a:chExt cx="2139190" cy="2373963"/>
          </a:xfrm>
        </p:grpSpPr>
        <p:sp>
          <p:nvSpPr>
            <p:cNvPr id="16" name="Rectangle 66">
              <a:extLst>
                <a:ext uri="{FF2B5EF4-FFF2-40B4-BE49-F238E27FC236}">
                  <a16:creationId xmlns="" xmlns:a16="http://schemas.microsoft.com/office/drawing/2014/main" id="{4284BA9C-01AC-48B3-8010-804869A07A5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722376" y="46051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6">
              <a:extLst>
                <a:ext uri="{FF2B5EF4-FFF2-40B4-BE49-F238E27FC236}">
                  <a16:creationId xmlns="" xmlns:a16="http://schemas.microsoft.com/office/drawing/2014/main" id="{3E232F3A-24DA-47FC-A6E7-8347EA07AE24}"/>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722376" y="44630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 xmlns:a16="http://schemas.microsoft.com/office/drawing/2014/main" id="{2B7D041A-D364-4BF2-9F8A-0294D091820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722376" y="43209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6">
              <a:extLst>
                <a:ext uri="{FF2B5EF4-FFF2-40B4-BE49-F238E27FC236}">
                  <a16:creationId xmlns="" xmlns:a16="http://schemas.microsoft.com/office/drawing/2014/main" id="{1CB5A6AE-FC55-4655-AE45-5E9A3F328824}"/>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722376" y="488940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 xmlns:a16="http://schemas.microsoft.com/office/drawing/2014/main" id="{500BEBAD-632B-4E00-AD16-C6A03CD11AA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722376" y="47472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6">
              <a:extLst>
                <a:ext uri="{FF2B5EF4-FFF2-40B4-BE49-F238E27FC236}">
                  <a16:creationId xmlns="" xmlns:a16="http://schemas.microsoft.com/office/drawing/2014/main" id="{29BEDA70-8722-46C0-A1EB-8CDFEE5920D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722376" y="417111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2">
              <a:extLst>
                <a:ext uri="{FF2B5EF4-FFF2-40B4-BE49-F238E27FC236}">
                  <a16:creationId xmlns="" xmlns:a16="http://schemas.microsoft.com/office/drawing/2014/main" id="{3979BE25-E2B2-4CF8-85A1-65AD3E0CF1E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722376" y="517495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 xmlns:a16="http://schemas.microsoft.com/office/drawing/2014/main" id="{2C9FF4D0-2F5C-4E54-AC5A-58A6169BA89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722376" y="502841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4">
              <a:extLst>
                <a:ext uri="{FF2B5EF4-FFF2-40B4-BE49-F238E27FC236}">
                  <a16:creationId xmlns="" xmlns:a16="http://schemas.microsoft.com/office/drawing/2014/main" id="{B94E4ABC-1B44-4E4D-9065-F67D887D75C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722376" y="375948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2">
              <a:extLst>
                <a:ext uri="{FF2B5EF4-FFF2-40B4-BE49-F238E27FC236}">
                  <a16:creationId xmlns="" xmlns:a16="http://schemas.microsoft.com/office/drawing/2014/main" id="{FDDFF3EB-39A2-4D3F-AD9F-0CF4409EA1A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722376" y="389627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59">
              <a:extLst>
                <a:ext uri="{FF2B5EF4-FFF2-40B4-BE49-F238E27FC236}">
                  <a16:creationId xmlns="" xmlns:a16="http://schemas.microsoft.com/office/drawing/2014/main" id="{DB732EBE-ED01-4374-8D0C-8AF6E5A5B37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722376" y="404333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2">
              <a:extLst>
                <a:ext uri="{FF2B5EF4-FFF2-40B4-BE49-F238E27FC236}">
                  <a16:creationId xmlns="" xmlns:a16="http://schemas.microsoft.com/office/drawing/2014/main" id="{D22DDEF5-6AF3-4D7C-BC62-4409D396B0A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722376" y="532691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2">
              <a:extLst>
                <a:ext uri="{FF2B5EF4-FFF2-40B4-BE49-F238E27FC236}">
                  <a16:creationId xmlns="" xmlns:a16="http://schemas.microsoft.com/office/drawing/2014/main" id="{C376CD22-707A-45BF-B1E0-3F62124A53A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722376" y="54743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2">
              <a:extLst>
                <a:ext uri="{FF2B5EF4-FFF2-40B4-BE49-F238E27FC236}">
                  <a16:creationId xmlns="" xmlns:a16="http://schemas.microsoft.com/office/drawing/2014/main" id="{77D3C970-47FF-4506-B61A-DCAA6328914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722376" y="5765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 xmlns:a16="http://schemas.microsoft.com/office/drawing/2014/main" id="{3D0163D1-030C-49AE-83F7-8B6F17D3FB20}"/>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722376" y="561885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
              <a:extLst>
                <a:ext uri="{FF2B5EF4-FFF2-40B4-BE49-F238E27FC236}">
                  <a16:creationId xmlns="" xmlns:a16="http://schemas.microsoft.com/office/drawing/2014/main" id="{68397BEB-F2C5-49D6-8F17-BC81796ACD1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791041"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59">
              <a:extLst>
                <a:ext uri="{FF2B5EF4-FFF2-40B4-BE49-F238E27FC236}">
                  <a16:creationId xmlns="" xmlns:a16="http://schemas.microsoft.com/office/drawing/2014/main" id="{8C1B7012-AA7A-4E78-965E-ABD7EC33706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614536"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2">
              <a:extLst>
                <a:ext uri="{FF2B5EF4-FFF2-40B4-BE49-F238E27FC236}">
                  <a16:creationId xmlns="" xmlns:a16="http://schemas.microsoft.com/office/drawing/2014/main" id="{ADA7F354-F3A6-49A0-AF9C-EC69C2A31F8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438030"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 xmlns:a16="http://schemas.microsoft.com/office/drawing/2014/main" id="{82531391-74CB-4FBD-97B7-D73D91C44F2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261525"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 xmlns:a16="http://schemas.microsoft.com/office/drawing/2014/main" id="{3CD46824-FF3A-460F-8F13-1B2A420A105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085019"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4">
              <a:extLst>
                <a:ext uri="{FF2B5EF4-FFF2-40B4-BE49-F238E27FC236}">
                  <a16:creationId xmlns="" xmlns:a16="http://schemas.microsoft.com/office/drawing/2014/main" id="{15EE979E-5456-4D5F-83BF-158EB8B24E5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2129443"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6">
              <a:extLst>
                <a:ext uri="{FF2B5EF4-FFF2-40B4-BE49-F238E27FC236}">
                  <a16:creationId xmlns="" xmlns:a16="http://schemas.microsoft.com/office/drawing/2014/main" id="{B5123B19-3717-4BC1-B7CE-C6727099C08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952937"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59">
              <a:extLst>
                <a:ext uri="{FF2B5EF4-FFF2-40B4-BE49-F238E27FC236}">
                  <a16:creationId xmlns="" xmlns:a16="http://schemas.microsoft.com/office/drawing/2014/main" id="{25F3BA9E-DEA1-4368-A4BE-FB9C9C35066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904256"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2">
              <a:extLst>
                <a:ext uri="{FF2B5EF4-FFF2-40B4-BE49-F238E27FC236}">
                  <a16:creationId xmlns="" xmlns:a16="http://schemas.microsoft.com/office/drawing/2014/main" id="{0EFD15C2-3CE6-43C9-AA85-2000C0A69A0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722376" y="591735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2">
              <a:extLst>
                <a:ext uri="{FF2B5EF4-FFF2-40B4-BE49-F238E27FC236}">
                  <a16:creationId xmlns="" xmlns:a16="http://schemas.microsoft.com/office/drawing/2014/main" id="{A7D19408-5ACA-46A3-8FC7-0A2B511B206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2463937"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59">
              <a:extLst>
                <a:ext uri="{FF2B5EF4-FFF2-40B4-BE49-F238E27FC236}">
                  <a16:creationId xmlns="" xmlns:a16="http://schemas.microsoft.com/office/drawing/2014/main" id="{C39A546E-F35B-4AF5-9F7E-F7CC78DDE28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2287432"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 xmlns:a16="http://schemas.microsoft.com/office/drawing/2014/main" id="{4C051F4E-E13F-4468-BCAB-379380355ADE}"/>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2802339"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 xmlns:a16="http://schemas.microsoft.com/office/drawing/2014/main" id="{99A94C11-96BF-4E23-9B0F-CCCF0E690662}"/>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2625833"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 xmlns:a16="http://schemas.microsoft.com/office/drawing/2014/main" id="{2C253E13-7D4F-4651-B26F-C9A39842615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787456"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 xmlns:a16="http://schemas.microsoft.com/office/drawing/2014/main" id="{6C607944-C3DA-49D0-B76C-ECF13B2E8D0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610951"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 xmlns:a16="http://schemas.microsoft.com/office/drawing/2014/main" id="{A044E8D2-BE36-4B3B-BF61-A4ED4D637194}"/>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434445"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 xmlns:a16="http://schemas.microsoft.com/office/drawing/2014/main" id="{08C4C63A-4388-4C37-9D9C-5C1F9925C0E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257940"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 xmlns:a16="http://schemas.microsoft.com/office/drawing/2014/main" id="{14866A3A-FA92-4434-98E9-418FEC9B186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081434"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64">
              <a:extLst>
                <a:ext uri="{FF2B5EF4-FFF2-40B4-BE49-F238E27FC236}">
                  <a16:creationId xmlns="" xmlns:a16="http://schemas.microsoft.com/office/drawing/2014/main" id="{AF97CA9B-731E-47BF-B724-E6CD2C91508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2125858"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66">
              <a:extLst>
                <a:ext uri="{FF2B5EF4-FFF2-40B4-BE49-F238E27FC236}">
                  <a16:creationId xmlns="" xmlns:a16="http://schemas.microsoft.com/office/drawing/2014/main" id="{B9B7DB1A-1165-4D7C-95DC-D710F20E9D4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949352"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9">
              <a:extLst>
                <a:ext uri="{FF2B5EF4-FFF2-40B4-BE49-F238E27FC236}">
                  <a16:creationId xmlns="" xmlns:a16="http://schemas.microsoft.com/office/drawing/2014/main" id="{737B22B9-9D11-4F36-9B12-FB41FBA4E144}"/>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900671"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2">
              <a:extLst>
                <a:ext uri="{FF2B5EF4-FFF2-40B4-BE49-F238E27FC236}">
                  <a16:creationId xmlns="" xmlns:a16="http://schemas.microsoft.com/office/drawing/2014/main" id="{FBCEABA9-0D42-4E75-BBFB-8374262E885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722376"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2">
              <a:extLst>
                <a:ext uri="{FF2B5EF4-FFF2-40B4-BE49-F238E27FC236}">
                  <a16:creationId xmlns="" xmlns:a16="http://schemas.microsoft.com/office/drawing/2014/main" id="{66428691-A429-4D5E-AE96-E43B6F0E2DE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2460352"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9">
              <a:extLst>
                <a:ext uri="{FF2B5EF4-FFF2-40B4-BE49-F238E27FC236}">
                  <a16:creationId xmlns="" xmlns:a16="http://schemas.microsoft.com/office/drawing/2014/main" id="{5BCC330F-9915-4B86-97E9-BA49CBFEC09E}"/>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2283847"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64">
              <a:extLst>
                <a:ext uri="{FF2B5EF4-FFF2-40B4-BE49-F238E27FC236}">
                  <a16:creationId xmlns="" xmlns:a16="http://schemas.microsoft.com/office/drawing/2014/main" id="{9A1A7FCA-8137-4FF0-9940-FB481BFD270E}"/>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2798754"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66">
              <a:extLst>
                <a:ext uri="{FF2B5EF4-FFF2-40B4-BE49-F238E27FC236}">
                  <a16:creationId xmlns="" xmlns:a16="http://schemas.microsoft.com/office/drawing/2014/main" id="{3A9167A0-5576-4F2F-B5FE-4311865978D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2622248" y="607161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Unvan 2"/>
          <p:cNvSpPr>
            <a:spLocks noGrp="1"/>
          </p:cNvSpPr>
          <p:nvPr>
            <p:ph type="title"/>
          </p:nvPr>
        </p:nvSpPr>
        <p:spPr>
          <a:xfrm>
            <a:off x="1141965" y="1321743"/>
            <a:ext cx="3787482" cy="4277890"/>
          </a:xfrm>
        </p:spPr>
        <p:txBody>
          <a:bodyPr anchor="ctr">
            <a:normAutofit/>
          </a:bodyPr>
          <a:lstStyle/>
          <a:p>
            <a:r>
              <a:rPr lang="tr-TR" sz="4800" b="1" dirty="0">
                <a:solidFill>
                  <a:srgbClr val="FFFFFF"/>
                </a:solidFill>
              </a:rPr>
              <a:t>YEREL TEDARİKÇİ</a:t>
            </a:r>
            <a:endParaRPr lang="en-US" sz="4800" dirty="0">
              <a:solidFill>
                <a:srgbClr val="FFFFFF"/>
              </a:solidFill>
            </a:endParaRPr>
          </a:p>
        </p:txBody>
      </p:sp>
      <p:grpSp>
        <p:nvGrpSpPr>
          <p:cNvPr id="58" name="Group 57">
            <a:extLst>
              <a:ext uri="{FF2B5EF4-FFF2-40B4-BE49-F238E27FC236}">
                <a16:creationId xmlns="" xmlns:a16="http://schemas.microsoft.com/office/drawing/2014/main" id="{283F107F-9294-4679-B247-91D8556A6EFE}"/>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11873418" y="44817"/>
            <a:ext cx="233303" cy="772404"/>
            <a:chOff x="11873418" y="44817"/>
            <a:chExt cx="233303" cy="772404"/>
          </a:xfrm>
        </p:grpSpPr>
        <p:sp>
          <p:nvSpPr>
            <p:cNvPr id="59" name="Rectangle 64">
              <a:extLst>
                <a:ext uri="{FF2B5EF4-FFF2-40B4-BE49-F238E27FC236}">
                  <a16:creationId xmlns="" xmlns:a16="http://schemas.microsoft.com/office/drawing/2014/main" id="{20F93971-D547-4C36-A076-D5724999443E}"/>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6">
              <a:extLst>
                <a:ext uri="{FF2B5EF4-FFF2-40B4-BE49-F238E27FC236}">
                  <a16:creationId xmlns="" xmlns:a16="http://schemas.microsoft.com/office/drawing/2014/main" id="{012A36A9-DFAE-4F57-9711-172E65EDA30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4">
              <a:extLst>
                <a:ext uri="{FF2B5EF4-FFF2-40B4-BE49-F238E27FC236}">
                  <a16:creationId xmlns="" xmlns:a16="http://schemas.microsoft.com/office/drawing/2014/main" id="{8B6B96C8-D832-4071-A5D2-1F11CBF9F0F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6">
              <a:extLst>
                <a:ext uri="{FF2B5EF4-FFF2-40B4-BE49-F238E27FC236}">
                  <a16:creationId xmlns="" xmlns:a16="http://schemas.microsoft.com/office/drawing/2014/main" id="{0FF1DEB5-31F1-464D-BDB3-EFE620642A9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4">
              <a:extLst>
                <a:ext uri="{FF2B5EF4-FFF2-40B4-BE49-F238E27FC236}">
                  <a16:creationId xmlns="" xmlns:a16="http://schemas.microsoft.com/office/drawing/2014/main" id="{96B80410-DC2C-4DFC-B52E-CC5E6788BF50}"/>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6">
              <a:extLst>
                <a:ext uri="{FF2B5EF4-FFF2-40B4-BE49-F238E27FC236}">
                  <a16:creationId xmlns="" xmlns:a16="http://schemas.microsoft.com/office/drawing/2014/main" id="{9CE51CA3-95B8-44B4-B784-CE35A844D77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 xmlns:a16="http://schemas.microsoft.com/office/drawing/2014/main" id="{FA1EB8B0-6221-4A35-A5F2-46E9A78CBD9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6">
              <a:extLst>
                <a:ext uri="{FF2B5EF4-FFF2-40B4-BE49-F238E27FC236}">
                  <a16:creationId xmlns="" xmlns:a16="http://schemas.microsoft.com/office/drawing/2014/main" id="{FDA530E1-5E88-4861-8642-F5B6A715BF3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4">
              <a:extLst>
                <a:ext uri="{FF2B5EF4-FFF2-40B4-BE49-F238E27FC236}">
                  <a16:creationId xmlns="" xmlns:a16="http://schemas.microsoft.com/office/drawing/2014/main" id="{854D2927-5C3A-424C-B30D-6048719C887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6">
              <a:extLst>
                <a:ext uri="{FF2B5EF4-FFF2-40B4-BE49-F238E27FC236}">
                  <a16:creationId xmlns="" xmlns:a16="http://schemas.microsoft.com/office/drawing/2014/main" id="{9B9A782D-CE07-499E-81BB-3F6D2E7EF00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4">
              <a:extLst>
                <a:ext uri="{FF2B5EF4-FFF2-40B4-BE49-F238E27FC236}">
                  <a16:creationId xmlns="" xmlns:a16="http://schemas.microsoft.com/office/drawing/2014/main" id="{BDEBE12E-1915-4596-A0A7-9C61CAF8289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6">
              <a:extLst>
                <a:ext uri="{FF2B5EF4-FFF2-40B4-BE49-F238E27FC236}">
                  <a16:creationId xmlns="" xmlns:a16="http://schemas.microsoft.com/office/drawing/2014/main" id="{4FBDEF84-1447-47C6-998D-A35B78E0C56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İçerik Yer Tutucusu 3"/>
          <p:cNvSpPr>
            <a:spLocks noGrp="1"/>
          </p:cNvSpPr>
          <p:nvPr>
            <p:ph idx="1"/>
          </p:nvPr>
        </p:nvSpPr>
        <p:spPr>
          <a:xfrm>
            <a:off x="5912693" y="1188719"/>
            <a:ext cx="5561320" cy="4804465"/>
          </a:xfrm>
        </p:spPr>
        <p:txBody>
          <a:bodyPr anchor="ctr">
            <a:normAutofit/>
          </a:bodyPr>
          <a:lstStyle/>
          <a:p>
            <a:r>
              <a:rPr lang="tr-TR" sz="2000"/>
              <a:t>Sorumlu satın alma uygulamalarımızın bir parçası olarak Tedarikçi Yönetimi kapsamında, hammadde tedariki gerçekleştirdiğimiz firmalar, satın alma, teknik ve teknoloji bölümlerimiz tarafından değerlendiriliyor. Tüm yasal düzenlemelere uyum gösteren tedarikçiler ile çalışıyoruz. Uygulamakta olduğumuz Kalite Yönetim Sistemi gereklilikleri kapsamında tedarikçilerimizi bizimle büyümeye ve gelişmeye teşvik ediyoruz. Tedarikçi seçimlerinde 14001 Çevre Yönetim Sistemi belgesi olması ve gıda tedarikçilerimizin ISO 22000 Gıda Güvenliği Yönetim Sistemi belgesi olması tercih önceliğimizdir. Sürdürülebilirlik kapsamında yerel tedarikçileri tercih ediyoruz.</a:t>
            </a:r>
            <a:endParaRPr lang="en-US" sz="2000"/>
          </a:p>
        </p:txBody>
      </p:sp>
    </p:spTree>
    <p:extLst>
      <p:ext uri="{BB962C8B-B14F-4D97-AF65-F5344CB8AC3E}">
        <p14:creationId xmlns:p14="http://schemas.microsoft.com/office/powerpoint/2010/main" val="662522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4BC99CB9-DDAD-44A2-8A1C-E3AF4E72DF5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64053CBF-3932-45FF-8285-EE5146085F3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 xmlns:a16="http://schemas.microsoft.com/office/drawing/2014/main" id="{2E751C04-BEA6-446B-A678-9C74819EBD4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 xmlns:a16="http://schemas.microsoft.com/office/drawing/2014/main" id="{2625A013-D9BE-43C4-AF21-6F2B003EFBE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 xmlns:a16="http://schemas.microsoft.com/office/drawing/2014/main" id="{F7875715-EC2E-457F-851D-F6C817685FE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 xmlns:a16="http://schemas.microsoft.com/office/drawing/2014/main" id="{F7E41CC6-0C83-40EE-80BB-79394D9E9B2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 xmlns:a16="http://schemas.microsoft.com/office/drawing/2014/main" id="{00603498-5DFE-4D26-BFB5-C9269C9BDB0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İçerik Yer Tutucusu 2"/>
          <p:cNvSpPr>
            <a:spLocks noGrp="1"/>
          </p:cNvSpPr>
          <p:nvPr>
            <p:ph idx="1"/>
          </p:nvPr>
        </p:nvSpPr>
        <p:spPr>
          <a:xfrm>
            <a:off x="1815446" y="3058164"/>
            <a:ext cx="8981065" cy="2969519"/>
          </a:xfrm>
        </p:spPr>
        <p:txBody>
          <a:bodyPr anchor="t">
            <a:normAutofit/>
          </a:bodyPr>
          <a:lstStyle/>
          <a:p>
            <a:pPr marL="0" indent="0" algn="ctr">
              <a:buNone/>
            </a:pPr>
            <a:r>
              <a:rPr lang="tr-TR" dirty="0" smtClean="0">
                <a:solidFill>
                  <a:schemeClr val="tx2"/>
                </a:solidFill>
              </a:rPr>
              <a:t>Öncelikli </a:t>
            </a:r>
            <a:r>
              <a:rPr lang="tr-TR" dirty="0">
                <a:solidFill>
                  <a:schemeClr val="tx2"/>
                </a:solidFill>
              </a:rPr>
              <a:t>konuları olarak ele aldığı çevresel ve toplumsal alanlardaki faaliyetlerini içeren sürdürülebilirlik raporunu sunmaktan mutluluk duyarız.</a:t>
            </a:r>
            <a:endParaRPr lang="en-US" dirty="0">
              <a:solidFill>
                <a:schemeClr val="tx2"/>
              </a:solidFill>
              <a:cs typeface="Calibri" panose="020F0502020204030204"/>
            </a:endParaRPr>
          </a:p>
        </p:txBody>
      </p:sp>
      <p:grpSp>
        <p:nvGrpSpPr>
          <p:cNvPr id="18" name="Group 17">
            <a:extLst>
              <a:ext uri="{FF2B5EF4-FFF2-40B4-BE49-F238E27FC236}">
                <a16:creationId xmlns="" xmlns:a16="http://schemas.microsoft.com/office/drawing/2014/main" id="{B63ACBA3-DEFD-4C6D-BBA0-64468FA99C2D}"/>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 xmlns:a16="http://schemas.microsoft.com/office/drawing/2014/main" id="{62F7819D-2B89-4D80-A1C3-8B318116BAA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 xmlns:a16="http://schemas.microsoft.com/office/drawing/2014/main" id="{B7065990-2350-41B3-858B-20EF8744F26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 xmlns:a16="http://schemas.microsoft.com/office/drawing/2014/main" id="{58DA7EC7-CAA0-4665-AA29-BFBA806ECAB2}"/>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 xmlns:a16="http://schemas.microsoft.com/office/drawing/2014/main" id="{B1132A14-489F-4CED-B626-2A1711C987C2}"/>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71851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 xmlns:a16="http://schemas.microsoft.com/office/drawing/2014/main" id="{10F24D38-B79E-44B4-830E-043F45D96DC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 xmlns:a16="http://schemas.microsoft.com/office/drawing/2014/main" id="{FC469874-256B-45B3-A79C-7591B4BA1ECC}"/>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V="1">
            <a:off x="762000" y="826324"/>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6" name="İçerik Yer Tutucusu 5"/>
          <p:cNvSpPr>
            <a:spLocks noGrp="1"/>
          </p:cNvSpPr>
          <p:nvPr>
            <p:ph sz="half" idx="1"/>
          </p:nvPr>
        </p:nvSpPr>
        <p:spPr>
          <a:xfrm>
            <a:off x="825062" y="1031379"/>
            <a:ext cx="5097780" cy="3910617"/>
          </a:xfrm>
        </p:spPr>
        <p:txBody>
          <a:bodyPr vert="horz" lIns="91440" tIns="45720" rIns="91440" bIns="45720" rtlCol="0" anchor="t">
            <a:normAutofit/>
          </a:bodyPr>
          <a:lstStyle/>
          <a:p>
            <a:pPr marL="0" indent="0" algn="ctr">
              <a:buNone/>
            </a:pPr>
            <a:r>
              <a:rPr lang="tr-TR" sz="2400">
                <a:solidFill>
                  <a:srgbClr val="FFFFFF"/>
                </a:solidFill>
                <a:ea typeface="+mn-lt"/>
                <a:cs typeface="+mn-lt"/>
              </a:rPr>
              <a:t>Vizyon;</a:t>
            </a:r>
            <a:endParaRPr lang="en-US" sz="2400">
              <a:solidFill>
                <a:srgbClr val="FFFFFF"/>
              </a:solidFill>
              <a:ea typeface="+mn-lt"/>
              <a:cs typeface="+mn-lt"/>
            </a:endParaRPr>
          </a:p>
          <a:p>
            <a:pPr marL="0" indent="0" algn="ctr">
              <a:buNone/>
            </a:pPr>
            <a:r>
              <a:rPr lang="tr-TR" sz="2400">
                <a:solidFill>
                  <a:srgbClr val="FFFFFF"/>
                </a:solidFill>
              </a:rPr>
              <a:t>İnsan ve insan hakları düşüncesi ile çevreye duyarlı misafir ve çalışan memnuniyetini en üst seviyede tutarak siz değerli misafirlerimize kaliteli ve güvenli hizmet sunmak.</a:t>
            </a:r>
            <a:endParaRPr lang="en-US" sz="2400">
              <a:solidFill>
                <a:srgbClr val="FFFFFF"/>
              </a:solidFill>
              <a:cs typeface="Calibri" panose="020F0502020204030204"/>
            </a:endParaRPr>
          </a:p>
          <a:p>
            <a:pPr algn="ctr"/>
            <a:endParaRPr lang="en-US" sz="2400">
              <a:solidFill>
                <a:srgbClr val="FFFFFF"/>
              </a:solidFill>
              <a:cs typeface="Calibri" panose="020F0502020204030204"/>
            </a:endParaRPr>
          </a:p>
        </p:txBody>
      </p:sp>
      <p:sp>
        <p:nvSpPr>
          <p:cNvPr id="8" name="İçerik Yer Tutucusu 7"/>
          <p:cNvSpPr>
            <a:spLocks noGrp="1"/>
          </p:cNvSpPr>
          <p:nvPr>
            <p:ph sz="half" idx="2"/>
          </p:nvPr>
        </p:nvSpPr>
        <p:spPr>
          <a:xfrm>
            <a:off x="6400537" y="965690"/>
            <a:ext cx="5097780" cy="3910618"/>
          </a:xfrm>
        </p:spPr>
        <p:txBody>
          <a:bodyPr vert="horz" lIns="91440" tIns="45720" rIns="91440" bIns="45720" rtlCol="0" anchor="t">
            <a:normAutofit/>
          </a:bodyPr>
          <a:lstStyle/>
          <a:p>
            <a:pPr marL="0" indent="0" algn="ctr">
              <a:buNone/>
            </a:pPr>
            <a:r>
              <a:rPr lang="tr-TR" sz="2400">
                <a:solidFill>
                  <a:srgbClr val="FFFFFF"/>
                </a:solidFill>
                <a:ea typeface="+mn-lt"/>
                <a:cs typeface="+mn-lt"/>
              </a:rPr>
              <a:t>Misyon;</a:t>
            </a:r>
            <a:endParaRPr lang="en-US" sz="2400">
              <a:solidFill>
                <a:srgbClr val="FFFFFF"/>
              </a:solidFill>
              <a:ea typeface="+mn-lt"/>
              <a:cs typeface="+mn-lt"/>
            </a:endParaRPr>
          </a:p>
          <a:p>
            <a:pPr marL="0" indent="0" algn="ctr">
              <a:buNone/>
            </a:pPr>
            <a:r>
              <a:rPr lang="tr-TR" sz="2400">
                <a:solidFill>
                  <a:srgbClr val="FFFFFF"/>
                </a:solidFill>
              </a:rPr>
              <a:t>Çalışanlarımız ve paydaşlarımız ile beraber uyumlu bir ekip çalışmasının sonucunda siz sevgili misafirlerimize kaliteli, huzurlu ve güvenli hizmeti sunarak müşteri memnuniyetini en üst düzeye çıkarmak ve yerel turizme en iyi şekilde katkı sağlamak temel ilkemizdir. Bununla birlikte sürdürülebilir bir yaşam için sürdürülebilir bir hizmet vermeyi amaçlıyoruz.</a:t>
            </a:r>
            <a:endParaRPr lang="en-US" sz="2400">
              <a:solidFill>
                <a:srgbClr val="FFFFFF"/>
              </a:solidFill>
              <a:cs typeface="Calibri" panose="020F0502020204030204"/>
            </a:endParaRPr>
          </a:p>
        </p:txBody>
      </p:sp>
    </p:spTree>
    <p:extLst>
      <p:ext uri="{BB962C8B-B14F-4D97-AF65-F5344CB8AC3E}">
        <p14:creationId xmlns:p14="http://schemas.microsoft.com/office/powerpoint/2010/main" val="366515840"/>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 name="Rectangle 52">
            <a:extLst>
              <a:ext uri="{FF2B5EF4-FFF2-40B4-BE49-F238E27FC236}">
                <a16:creationId xmlns="" xmlns:a16="http://schemas.microsoft.com/office/drawing/2014/main" id="{245A9F99-D9B1-4094-A2E2-B90AC1DB7B9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54">
            <a:extLst>
              <a:ext uri="{FF2B5EF4-FFF2-40B4-BE49-F238E27FC236}">
                <a16:creationId xmlns="" xmlns:a16="http://schemas.microsoft.com/office/drawing/2014/main" id="{B7FAF607-473A-4A43-A23D-BBFF5C4117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Unvan 6"/>
          <p:cNvSpPr>
            <a:spLocks noGrp="1"/>
          </p:cNvSpPr>
          <p:nvPr>
            <p:ph type="title"/>
          </p:nvPr>
        </p:nvSpPr>
        <p:spPr>
          <a:xfrm>
            <a:off x="944036" y="2602852"/>
            <a:ext cx="2889045" cy="1572292"/>
          </a:xfrm>
        </p:spPr>
        <p:txBody>
          <a:bodyPr>
            <a:normAutofit/>
          </a:bodyPr>
          <a:lstStyle/>
          <a:p>
            <a:r>
              <a:rPr lang="tr-TR" sz="3600">
                <a:solidFill>
                  <a:schemeClr val="tx2"/>
                </a:solidFill>
              </a:rPr>
              <a:t>Değerlerimiz;</a:t>
            </a:r>
            <a:endParaRPr lang="en-US" sz="3600">
              <a:solidFill>
                <a:schemeClr val="tx2"/>
              </a:solidFill>
            </a:endParaRPr>
          </a:p>
        </p:txBody>
      </p:sp>
      <p:grpSp>
        <p:nvGrpSpPr>
          <p:cNvPr id="57" name="Group 56">
            <a:extLst>
              <a:ext uri="{FF2B5EF4-FFF2-40B4-BE49-F238E27FC236}">
                <a16:creationId xmlns="" xmlns:a16="http://schemas.microsoft.com/office/drawing/2014/main" id="{C5F6476F-D303-44D3-B30F-1BA348F0F64A}"/>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flipH="1">
            <a:off x="2635" y="52996"/>
            <a:ext cx="5928607" cy="6805005"/>
            <a:chOff x="6095999" y="52996"/>
            <a:chExt cx="6093363" cy="6805005"/>
          </a:xfrm>
          <a:solidFill>
            <a:schemeClr val="accent5">
              <a:alpha val="10000"/>
            </a:schemeClr>
          </a:solidFill>
        </p:grpSpPr>
        <p:sp>
          <p:nvSpPr>
            <p:cNvPr id="58" name="Freeform: Shape 57">
              <a:extLst>
                <a:ext uri="{FF2B5EF4-FFF2-40B4-BE49-F238E27FC236}">
                  <a16:creationId xmlns="" xmlns:a16="http://schemas.microsoft.com/office/drawing/2014/main" id="{C972EB4B-0539-4430-9340-8117B9D7C32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 xmlns:a16="http://schemas.microsoft.com/office/drawing/2014/main" id="{ACA5348F-9FF6-485F-898D-1BED7EC7270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 xmlns:a16="http://schemas.microsoft.com/office/drawing/2014/main" id="{33B89F41-1D91-447A-88C5-8A917809FEE0}"/>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47" name="İçerik Yer Tutucusu 7">
            <a:extLst>
              <a:ext uri="{FF2B5EF4-FFF2-40B4-BE49-F238E27FC236}">
                <a16:creationId xmlns="" xmlns:a16="http://schemas.microsoft.com/office/drawing/2014/main" id="{E8DA58AC-E209-F571-9BEF-DD0F2C366E13}"/>
              </a:ext>
            </a:extLst>
          </p:cNvPr>
          <p:cNvGraphicFramePr>
            <a:graphicFrameLocks noGrp="1"/>
          </p:cNvGraphicFramePr>
          <p:nvPr>
            <p:ph idx="1"/>
            <p:extLst>
              <p:ext uri="{D42A27DB-BD31-4B8C-83A1-F6EECF244321}">
                <p14:modId xmlns:p14="http://schemas.microsoft.com/office/powerpoint/2010/main" val="1480894932"/>
              </p:ext>
            </p:extLst>
          </p:nvPr>
        </p:nvGraphicFramePr>
        <p:xfrm>
          <a:off x="6510988" y="1777923"/>
          <a:ext cx="4977578" cy="36392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6202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 xmlns:a16="http://schemas.microsoft.com/office/drawing/2014/main" id="{A8DB9CD9-59B1-4D73-BC4C-98796A48EF9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 xmlns:a16="http://schemas.microsoft.com/office/drawing/2014/main" id="{8874A6A9-41FF-4E33-AFA8-F9F81436A5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 xmlns:a16="http://schemas.microsoft.com/office/drawing/2014/main" id="{721D730E-1F97-4071-B143-B05E6D2599B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1303402" y="3985"/>
            <a:ext cx="9772765" cy="6858000"/>
            <a:chOff x="1303402" y="3985"/>
            <a:chExt cx="9772765" cy="6858000"/>
          </a:xfrm>
        </p:grpSpPr>
        <p:sp>
          <p:nvSpPr>
            <p:cNvPr id="43" name="Freeform: Shape 42">
              <a:extLst>
                <a:ext uri="{FF2B5EF4-FFF2-40B4-BE49-F238E27FC236}">
                  <a16:creationId xmlns="" xmlns:a16="http://schemas.microsoft.com/office/drawing/2014/main" id="{B3849C6A-9EE5-4604-8EAE-DD4796B79D8E}"/>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Freeform: Shape 43">
              <a:extLst>
                <a:ext uri="{FF2B5EF4-FFF2-40B4-BE49-F238E27FC236}">
                  <a16:creationId xmlns="" xmlns:a16="http://schemas.microsoft.com/office/drawing/2014/main" id="{308677BE-069B-4A4D-8732-E26B6EF5671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Freeform: Shape 44">
              <a:extLst>
                <a:ext uri="{FF2B5EF4-FFF2-40B4-BE49-F238E27FC236}">
                  <a16:creationId xmlns="" xmlns:a16="http://schemas.microsoft.com/office/drawing/2014/main" id="{9A9A575B-DD07-4388-963B-0AF3FDDCF3C0}"/>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Shape 45">
              <a:extLst>
                <a:ext uri="{FF2B5EF4-FFF2-40B4-BE49-F238E27FC236}">
                  <a16:creationId xmlns="" xmlns:a16="http://schemas.microsoft.com/office/drawing/2014/main" id="{D55285E4-21EB-4EC1-AB8E-36E881E8992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Shape 46">
              <a:extLst>
                <a:ext uri="{FF2B5EF4-FFF2-40B4-BE49-F238E27FC236}">
                  <a16:creationId xmlns="" xmlns:a16="http://schemas.microsoft.com/office/drawing/2014/main" id="{6A0C77B5-3FAA-4D4F-9555-89D75160887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lt1"/>
                </a:solidFill>
              </a:endParaRPr>
            </a:p>
          </p:txBody>
        </p:sp>
        <p:sp>
          <p:nvSpPr>
            <p:cNvPr id="48" name="Freeform: Shape 47">
              <a:extLst>
                <a:ext uri="{FF2B5EF4-FFF2-40B4-BE49-F238E27FC236}">
                  <a16:creationId xmlns="" xmlns:a16="http://schemas.microsoft.com/office/drawing/2014/main" id="{5F0C96D1-A8B7-4C8E-9997-D823FD1591F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Shape 48">
              <a:extLst>
                <a:ext uri="{FF2B5EF4-FFF2-40B4-BE49-F238E27FC236}">
                  <a16:creationId xmlns="" xmlns:a16="http://schemas.microsoft.com/office/drawing/2014/main" id="{DA46556D-445B-4CD0-87A0-02A30BD1B152}"/>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Unvan 1"/>
          <p:cNvSpPr>
            <a:spLocks noGrp="1"/>
          </p:cNvSpPr>
          <p:nvPr>
            <p:ph type="title"/>
          </p:nvPr>
        </p:nvSpPr>
        <p:spPr>
          <a:xfrm>
            <a:off x="3215729" y="1764407"/>
            <a:ext cx="5760846" cy="2310312"/>
          </a:xfrm>
        </p:spPr>
        <p:txBody>
          <a:bodyPr vert="horz" lIns="91440" tIns="45720" rIns="91440" bIns="45720" rtlCol="0" anchor="b">
            <a:normAutofit/>
          </a:bodyPr>
          <a:lstStyle/>
          <a:p>
            <a:pPr algn="ctr"/>
            <a:r>
              <a:rPr lang="en-US" sz="5200" b="1">
                <a:solidFill>
                  <a:schemeClr val="tx2"/>
                </a:solidFill>
              </a:rPr>
              <a:t>HAKKIMIZDA</a:t>
            </a:r>
            <a:endParaRPr lang="en-US" sz="5200" kern="1200">
              <a:solidFill>
                <a:schemeClr val="tx2"/>
              </a:solidFill>
              <a:latin typeface="+mj-lt"/>
              <a:ea typeface="+mj-ea"/>
              <a:cs typeface="+mj-cs"/>
            </a:endParaRPr>
          </a:p>
        </p:txBody>
      </p:sp>
    </p:spTree>
    <p:extLst>
      <p:ext uri="{BB962C8B-B14F-4D97-AF65-F5344CB8AC3E}">
        <p14:creationId xmlns:p14="http://schemas.microsoft.com/office/powerpoint/2010/main" val="2635647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 xmlns:a16="http://schemas.microsoft.com/office/drawing/2014/main" id="{A8DB9CD9-59B1-4D73-BC4C-98796A48EF9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 xmlns:a16="http://schemas.microsoft.com/office/drawing/2014/main" id="{8874A6A9-41FF-4E33-AFA8-F9F81436A5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 xmlns:a16="http://schemas.microsoft.com/office/drawing/2014/main" id="{721D730E-1F97-4071-B143-B05E6D2599B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1303402" y="3985"/>
            <a:ext cx="9772765" cy="6858000"/>
            <a:chOff x="1303402" y="3985"/>
            <a:chExt cx="9772765" cy="6858000"/>
          </a:xfrm>
        </p:grpSpPr>
        <p:sp>
          <p:nvSpPr>
            <p:cNvPr id="44" name="Freeform: Shape 43">
              <a:extLst>
                <a:ext uri="{FF2B5EF4-FFF2-40B4-BE49-F238E27FC236}">
                  <a16:creationId xmlns="" xmlns:a16="http://schemas.microsoft.com/office/drawing/2014/main" id="{B3849C6A-9EE5-4604-8EAE-DD4796B79D8E}"/>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Freeform: Shape 44">
              <a:extLst>
                <a:ext uri="{FF2B5EF4-FFF2-40B4-BE49-F238E27FC236}">
                  <a16:creationId xmlns="" xmlns:a16="http://schemas.microsoft.com/office/drawing/2014/main" id="{308677BE-069B-4A4D-8732-E26B6EF5671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Shape 45">
              <a:extLst>
                <a:ext uri="{FF2B5EF4-FFF2-40B4-BE49-F238E27FC236}">
                  <a16:creationId xmlns="" xmlns:a16="http://schemas.microsoft.com/office/drawing/2014/main" id="{9A9A575B-DD07-4388-963B-0AF3FDDCF3C0}"/>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Shape 46">
              <a:extLst>
                <a:ext uri="{FF2B5EF4-FFF2-40B4-BE49-F238E27FC236}">
                  <a16:creationId xmlns="" xmlns:a16="http://schemas.microsoft.com/office/drawing/2014/main" id="{D55285E4-21EB-4EC1-AB8E-36E881E8992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 xmlns:a16="http://schemas.microsoft.com/office/drawing/2014/main" id="{6A0C77B5-3FAA-4D4F-9555-89D75160887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lt1"/>
                </a:solidFill>
              </a:endParaRPr>
            </a:p>
          </p:txBody>
        </p:sp>
        <p:sp>
          <p:nvSpPr>
            <p:cNvPr id="49" name="Freeform: Shape 48">
              <a:extLst>
                <a:ext uri="{FF2B5EF4-FFF2-40B4-BE49-F238E27FC236}">
                  <a16:creationId xmlns="" xmlns:a16="http://schemas.microsoft.com/office/drawing/2014/main" id="{5F0C96D1-A8B7-4C8E-9997-D823FD1591F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0" name="Freeform: Shape 49">
              <a:extLst>
                <a:ext uri="{FF2B5EF4-FFF2-40B4-BE49-F238E27FC236}">
                  <a16:creationId xmlns="" xmlns:a16="http://schemas.microsoft.com/office/drawing/2014/main" id="{DA46556D-445B-4CD0-87A0-02A30BD1B152}"/>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 name="Unvan 3"/>
          <p:cNvSpPr>
            <a:spLocks noGrp="1"/>
          </p:cNvSpPr>
          <p:nvPr>
            <p:ph type="title"/>
          </p:nvPr>
        </p:nvSpPr>
        <p:spPr>
          <a:xfrm>
            <a:off x="3215729" y="1764407"/>
            <a:ext cx="5760846" cy="2310312"/>
          </a:xfrm>
        </p:spPr>
        <p:txBody>
          <a:bodyPr vert="horz" lIns="91440" tIns="45720" rIns="91440" bIns="45720" rtlCol="0" anchor="b">
            <a:normAutofit/>
          </a:bodyPr>
          <a:lstStyle/>
          <a:p>
            <a:pPr algn="ctr"/>
            <a:r>
              <a:rPr lang="en-US" sz="5200" b="1" kern="1200">
                <a:solidFill>
                  <a:schemeClr val="tx2"/>
                </a:solidFill>
                <a:latin typeface="+mj-lt"/>
                <a:ea typeface="+mj-ea"/>
                <a:cs typeface="+mj-cs"/>
              </a:rPr>
              <a:t>POLİTİKALARIMIZ</a:t>
            </a:r>
          </a:p>
        </p:txBody>
      </p:sp>
    </p:spTree>
    <p:extLst>
      <p:ext uri="{BB962C8B-B14F-4D97-AF65-F5344CB8AC3E}">
        <p14:creationId xmlns:p14="http://schemas.microsoft.com/office/powerpoint/2010/main" val="1666172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7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18873D23-2DCF-4B31-A009-95721C06E8E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 xmlns:a16="http://schemas.microsoft.com/office/drawing/2014/main" id="{C13EF075-D4EF-4929-ADBC-91B27DA1995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3" name="Group 12">
            <a:extLst>
              <a:ext uri="{FF2B5EF4-FFF2-40B4-BE49-F238E27FC236}">
                <a16:creationId xmlns="" xmlns:a16="http://schemas.microsoft.com/office/drawing/2014/main" id="{DAA26DFA-AAB2-4973-9C17-16D587C7B19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21863" y="508838"/>
            <a:ext cx="5217958" cy="6239661"/>
            <a:chOff x="-19221" y="251144"/>
            <a:chExt cx="5217958" cy="6239661"/>
          </a:xfrm>
        </p:grpSpPr>
        <p:sp>
          <p:nvSpPr>
            <p:cNvPr id="14" name="Freeform: Shape 13">
              <a:extLst>
                <a:ext uri="{FF2B5EF4-FFF2-40B4-BE49-F238E27FC236}">
                  <a16:creationId xmlns="" xmlns:a16="http://schemas.microsoft.com/office/drawing/2014/main" id="{3F407F11-7321-4BF6-8536-CCE8E342454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 xmlns:a16="http://schemas.microsoft.com/office/drawing/2014/main" id="{06AC5DCC-C3CC-4FD5-AD4E-13A1BE5F7F6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 xmlns:a16="http://schemas.microsoft.com/office/drawing/2014/main" id="{4BBCC2F4-EFA7-4AF4-B538-AC4022D90F4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 xmlns:a16="http://schemas.microsoft.com/office/drawing/2014/main" id="{2A9D1364-B6A3-44CB-9FBA-C528F0CE909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Unvan 2"/>
          <p:cNvSpPr>
            <a:spLocks noGrp="1"/>
          </p:cNvSpPr>
          <p:nvPr>
            <p:ph type="title"/>
          </p:nvPr>
        </p:nvSpPr>
        <p:spPr>
          <a:xfrm>
            <a:off x="640080" y="1243013"/>
            <a:ext cx="3855720" cy="4371974"/>
          </a:xfrm>
        </p:spPr>
        <p:txBody>
          <a:bodyPr>
            <a:normAutofit/>
          </a:bodyPr>
          <a:lstStyle/>
          <a:p>
            <a:r>
              <a:rPr lang="tr-TR" sz="3600" b="1">
                <a:solidFill>
                  <a:schemeClr val="tx2"/>
                </a:solidFill>
              </a:rPr>
              <a:t>Kalite Politikası</a:t>
            </a:r>
            <a:endParaRPr lang="en-US" sz="3600" b="1">
              <a:solidFill>
                <a:schemeClr val="tx2"/>
              </a:solidFill>
            </a:endParaRPr>
          </a:p>
        </p:txBody>
      </p:sp>
      <p:graphicFrame>
        <p:nvGraphicFramePr>
          <p:cNvPr id="19" name="İçerik Yer Tutucusu 3">
            <a:extLst>
              <a:ext uri="{FF2B5EF4-FFF2-40B4-BE49-F238E27FC236}">
                <a16:creationId xmlns="" xmlns:a16="http://schemas.microsoft.com/office/drawing/2014/main" id="{BE6EE67E-C8B4-DF27-5A84-050D7B2E6FB5}"/>
              </a:ext>
            </a:extLst>
          </p:cNvPr>
          <p:cNvGraphicFramePr>
            <a:graphicFrameLocks noGrp="1"/>
          </p:cNvGraphicFramePr>
          <p:nvPr>
            <p:ph idx="1"/>
          </p:nvPr>
        </p:nvGraphicFramePr>
        <p:xfrm>
          <a:off x="5883166" y="121500"/>
          <a:ext cx="5510258" cy="5913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0368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18873D23-2DCF-4B31-A009-95721C06E8E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 xmlns:a16="http://schemas.microsoft.com/office/drawing/2014/main" id="{C13EF075-D4EF-4929-ADBC-91B27DA1995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3" name="Group 12">
            <a:extLst>
              <a:ext uri="{FF2B5EF4-FFF2-40B4-BE49-F238E27FC236}">
                <a16:creationId xmlns="" xmlns:a16="http://schemas.microsoft.com/office/drawing/2014/main" id="{DAA26DFA-AAB2-4973-9C17-16D587C7B19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21863" y="508838"/>
            <a:ext cx="5217958" cy="6239661"/>
            <a:chOff x="-19221" y="251144"/>
            <a:chExt cx="5217958" cy="6239661"/>
          </a:xfrm>
        </p:grpSpPr>
        <p:sp>
          <p:nvSpPr>
            <p:cNvPr id="14" name="Freeform: Shape 13">
              <a:extLst>
                <a:ext uri="{FF2B5EF4-FFF2-40B4-BE49-F238E27FC236}">
                  <a16:creationId xmlns="" xmlns:a16="http://schemas.microsoft.com/office/drawing/2014/main" id="{3F407F11-7321-4BF6-8536-CCE8E342454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 xmlns:a16="http://schemas.microsoft.com/office/drawing/2014/main" id="{06AC5DCC-C3CC-4FD5-AD4E-13A1BE5F7F6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 xmlns:a16="http://schemas.microsoft.com/office/drawing/2014/main" id="{4BBCC2F4-EFA7-4AF4-B538-AC4022D90F4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 xmlns:a16="http://schemas.microsoft.com/office/drawing/2014/main" id="{2A9D1364-B6A3-44CB-9FBA-C528F0CE909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Unvan 2"/>
          <p:cNvSpPr>
            <a:spLocks noGrp="1"/>
          </p:cNvSpPr>
          <p:nvPr>
            <p:ph type="title"/>
          </p:nvPr>
        </p:nvSpPr>
        <p:spPr>
          <a:xfrm>
            <a:off x="640080" y="1243013"/>
            <a:ext cx="3855720" cy="4371974"/>
          </a:xfrm>
        </p:spPr>
        <p:txBody>
          <a:bodyPr>
            <a:normAutofit/>
          </a:bodyPr>
          <a:lstStyle/>
          <a:p>
            <a:r>
              <a:rPr lang="tr-TR" sz="3600" b="1">
                <a:solidFill>
                  <a:srgbClr val="44546A"/>
                </a:solidFill>
                <a:ea typeface="+mj-lt"/>
                <a:cs typeface="+mj-lt"/>
              </a:rPr>
              <a:t>Çevre Politikası</a:t>
            </a:r>
            <a:endParaRPr lang="en-US" sz="3600" b="1">
              <a:solidFill>
                <a:srgbClr val="44546A"/>
              </a:solidFill>
              <a:ea typeface="+mj-lt"/>
              <a:cs typeface="+mj-lt"/>
            </a:endParaRPr>
          </a:p>
        </p:txBody>
      </p:sp>
      <p:graphicFrame>
        <p:nvGraphicFramePr>
          <p:cNvPr id="19" name="İçerik Yer Tutucusu 3">
            <a:extLst>
              <a:ext uri="{FF2B5EF4-FFF2-40B4-BE49-F238E27FC236}">
                <a16:creationId xmlns="" xmlns:a16="http://schemas.microsoft.com/office/drawing/2014/main" id="{BE6EE67E-C8B4-DF27-5A84-050D7B2E6FB5}"/>
              </a:ext>
            </a:extLst>
          </p:cNvPr>
          <p:cNvGraphicFramePr>
            <a:graphicFrameLocks noGrp="1"/>
          </p:cNvGraphicFramePr>
          <p:nvPr>
            <p:ph idx="1"/>
          </p:nvPr>
        </p:nvGraphicFramePr>
        <p:xfrm>
          <a:off x="5883166" y="121500"/>
          <a:ext cx="5510258" cy="5913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078175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1791</Words>
  <Application>Microsoft Office PowerPoint</Application>
  <PresentationFormat>Geniş ekran</PresentationFormat>
  <Paragraphs>155</Paragraphs>
  <Slides>29</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29</vt:i4>
      </vt:variant>
    </vt:vector>
  </HeadingPairs>
  <TitlesOfParts>
    <vt:vector size="33" baseType="lpstr">
      <vt:lpstr>Arial</vt:lpstr>
      <vt:lpstr>Calibri</vt:lpstr>
      <vt:lpstr>Calibri Light</vt:lpstr>
      <vt:lpstr>Office Teması</vt:lpstr>
      <vt:lpstr>BAYAR HOTEL  SÜRDÜRÜLEBİLİRLİK RAPORU 2023 </vt:lpstr>
      <vt:lpstr>PowerPoint Sunusu</vt:lpstr>
      <vt:lpstr>PowerPoint Sunusu</vt:lpstr>
      <vt:lpstr>PowerPoint Sunusu</vt:lpstr>
      <vt:lpstr>Değerlerimiz;</vt:lpstr>
      <vt:lpstr>HAKKIMIZDA</vt:lpstr>
      <vt:lpstr>POLİTİKALARIMIZ</vt:lpstr>
      <vt:lpstr>Kalite Politikası</vt:lpstr>
      <vt:lpstr>Çevre Politikası</vt:lpstr>
      <vt:lpstr>Sürdürülebilir  Satın alma Politikası </vt:lpstr>
      <vt:lpstr>Çalışan Ve İnsan Hakları Politikası  </vt:lpstr>
      <vt:lpstr>Kültürel Sosyal Farkındalık Politikası</vt:lpstr>
      <vt:lpstr>Çocuk Hakları Politikası </vt:lpstr>
      <vt:lpstr>İNSAN KAYNAKLARI VE EĞİTİM</vt:lpstr>
      <vt:lpstr>PowerPoint Sunusu</vt:lpstr>
      <vt:lpstr>Çalışanlarımıza vereceğimiz çevre ve sürdürülebilirlik eğitimleri;</vt:lpstr>
      <vt:lpstr>Çalışanlarımıza sunulan yan haklar;</vt:lpstr>
      <vt:lpstr>PowerPoint Sunusu</vt:lpstr>
      <vt:lpstr>ÇEVRE </vt:lpstr>
      <vt:lpstr>Çevre Yaklaşımımız </vt:lpstr>
      <vt:lpstr>Çevre Dostu  </vt:lpstr>
      <vt:lpstr>Biyoçeşitlilik</vt:lpstr>
      <vt:lpstr>Çevresel Etki </vt:lpstr>
      <vt:lpstr>Öneriler </vt:lpstr>
      <vt:lpstr>Toplumla Entegrasyon &amp; Destek </vt:lpstr>
      <vt:lpstr>ELEKTRİK TÜKETİMİ</vt:lpstr>
      <vt:lpstr>SU TÜKETİMİ</vt:lpstr>
      <vt:lpstr>TEDARİK ZİNCİRİ YÖNETİMİ </vt:lpstr>
      <vt:lpstr>YEREL TEDARİKÇİ</vt:lpstr>
    </vt:vector>
  </TitlesOfParts>
  <Company>Silentall Unattended Installer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HOTEL  SÜRDÜRÜLEBİLİRLİK RAPORU 2022</dc:title>
  <dc:creator>kalite</dc:creator>
  <cp:lastModifiedBy>Asus</cp:lastModifiedBy>
  <cp:revision>148</cp:revision>
  <dcterms:created xsi:type="dcterms:W3CDTF">2023-03-06T12:00:54Z</dcterms:created>
  <dcterms:modified xsi:type="dcterms:W3CDTF">2023-11-24T09:32:12Z</dcterms:modified>
</cp:coreProperties>
</file>